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Открытый урок окружающего мира в 4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Выполнил: учитель начальных классов Чистова Ангелина Андреевна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7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6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0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7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1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9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58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2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4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3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2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42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7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3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62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3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9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9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8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9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13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15</Words>
  <Application>Microsoft Office PowerPoint</Application>
  <PresentationFormat>Экран (4:3)</PresentationFormat>
  <Paragraphs>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Открытый урок окружающего мира в 4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окружающего мира в 4 классе</dc:title>
  <dc:creator>Пользователь</dc:creator>
  <cp:lastModifiedBy>Пользователь</cp:lastModifiedBy>
  <cp:revision>4</cp:revision>
  <dcterms:created xsi:type="dcterms:W3CDTF">2019-03-15T07:51:40Z</dcterms:created>
  <dcterms:modified xsi:type="dcterms:W3CDTF">2019-03-15T08:36:04Z</dcterms:modified>
</cp:coreProperties>
</file>