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handoutMasterIdLst>
    <p:handoutMasterId r:id="rId11"/>
  </p:handoutMasterIdLst>
  <p:sldIdLst>
    <p:sldId id="256" r:id="rId2"/>
    <p:sldId id="257" r:id="rId3"/>
    <p:sldId id="270" r:id="rId4"/>
    <p:sldId id="271" r:id="rId5"/>
    <p:sldId id="272" r:id="rId6"/>
    <p:sldId id="263" r:id="rId7"/>
    <p:sldId id="274" r:id="rId8"/>
    <p:sldId id="276" r:id="rId9"/>
    <p:sldId id="275" r:id="rId10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DD176-90A2-463C-8E74-098596DCF1D1}" type="datetimeFigureOut">
              <a:rPr lang="ru-RU" smtClean="0"/>
              <a:t>02.03.2020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DFEC8C-EBC0-4AE0-BC64-8BBB180A1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4619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496944" cy="32386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дошкольное образовательное учреждение 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 39 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Кировского района Санкт-Петербурга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effectLst/>
              </a:rPr>
              <a:t>«</a:t>
            </a:r>
            <a:r>
              <a:rPr lang="ru-RU" dirty="0" smtClean="0">
                <a:effectLst/>
              </a:rPr>
              <a:t>Музыкально – ритмические движения в детском саду»</a:t>
            </a:r>
            <a:endParaRPr lang="ru-RU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9304" y="4214818"/>
            <a:ext cx="7243136" cy="2238518"/>
          </a:xfrm>
        </p:spPr>
        <p:txBody>
          <a:bodyPr>
            <a:normAutofit lnSpcReduction="1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Подготовила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едагог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дополнительного </a:t>
            </a:r>
            <a:r>
              <a:rPr lang="ru-RU" sz="2800" dirty="0" smtClean="0"/>
              <a:t>образования,</a:t>
            </a:r>
            <a:endParaRPr lang="ru-RU" sz="2800" dirty="0" smtClean="0"/>
          </a:p>
          <a:p>
            <a:r>
              <a:rPr lang="ru-RU" sz="2800" dirty="0" smtClean="0"/>
              <a:t>Болдырева Валентина </a:t>
            </a:r>
            <a:r>
              <a:rPr lang="ru-RU" sz="2800" dirty="0" smtClean="0"/>
              <a:t>Викторовна</a:t>
            </a:r>
          </a:p>
          <a:p>
            <a:endParaRPr lang="ru-RU" sz="2800" dirty="0"/>
          </a:p>
          <a:p>
            <a:pPr algn="ct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2020г.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3495332" cy="528304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4355976" y="704088"/>
            <a:ext cx="4502304" cy="5029168"/>
          </a:xfrm>
        </p:spPr>
        <p:txBody>
          <a:bodyPr>
            <a:noAutofit/>
          </a:bodyPr>
          <a:lstStyle/>
          <a:p>
            <a:pPr algn="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 дополнительного образования художественно – эстетической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направленности,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Болдырева Валентина Викторовна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714356"/>
            <a:ext cx="6429420" cy="78581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Мы  танцуем!</a:t>
            </a:r>
            <a:endParaRPr lang="ru-RU" dirty="0"/>
          </a:p>
        </p:txBody>
      </p:sp>
      <p:pic>
        <p:nvPicPr>
          <p:cNvPr id="1026" name="Picture 2" descr="C:\Users\Пользователь\Desktop\Данные\рисование подготовительная группа 8\военные профессии\aHHb2T7Br-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30" y="1857364"/>
            <a:ext cx="4214874" cy="5000636"/>
          </a:xfrm>
          <a:prstGeom prst="rect">
            <a:avLst/>
          </a:prstGeom>
          <a:noFill/>
        </p:spPr>
      </p:pic>
      <p:pic>
        <p:nvPicPr>
          <p:cNvPr id="1027" name="Picture 3" descr="C:\Users\Пользователь\Desktop\Данные\рисование подготовительная группа 8\военные профессии\fCxEIUkQqO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857364"/>
            <a:ext cx="3714777" cy="5000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704088"/>
            <a:ext cx="4214842" cy="7246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Мы играем!</a:t>
            </a:r>
            <a:endParaRPr lang="ru-RU" dirty="0"/>
          </a:p>
        </p:txBody>
      </p:sp>
      <p:pic>
        <p:nvPicPr>
          <p:cNvPr id="2050" name="Picture 2" descr="C:\Users\Пользователь\Desktop\Данные\рисование подготовительная группа 8\военные профессии\S2lFPpPeyD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857364"/>
            <a:ext cx="3857652" cy="4494740"/>
          </a:xfrm>
          <a:prstGeom prst="rect">
            <a:avLst/>
          </a:prstGeom>
          <a:noFill/>
        </p:spPr>
      </p:pic>
      <p:pic>
        <p:nvPicPr>
          <p:cNvPr id="2051" name="Picture 3" descr="C:\Users\Пользователь\Desktop\Данные\рисование подготовительная группа 8\военные профессии\fCxEIUkQqO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1857364"/>
            <a:ext cx="4214841" cy="44892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:\DCIM\115CANON\IMG_7746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571480"/>
            <a:ext cx="8643998" cy="5681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DOU39\Desktop\Новая папка\IMG_7727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571480"/>
            <a:ext cx="8572560" cy="5753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785794"/>
            <a:ext cx="6429420" cy="1061294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143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103</TotalTime>
  <Words>57</Words>
  <Application>Microsoft Office PowerPoint</Application>
  <PresentationFormat>Экран (4:3)</PresentationFormat>
  <Paragraphs>10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Calibri</vt:lpstr>
      <vt:lpstr>Constantia</vt:lpstr>
      <vt:lpstr>Times New Roman</vt:lpstr>
      <vt:lpstr>Wingdings 2</vt:lpstr>
      <vt:lpstr>Поток</vt:lpstr>
      <vt:lpstr>Государственное бюджетное дошкольное образовательное учреждение  детский сад № 39  Кировского района Санкт-Петербурга  «Музыкально – ритмические движения в детском саду»</vt:lpstr>
      <vt:lpstr>Педагог дополнительного образования художественно – эстетической направленности, Болдырева Валентина Викторовна</vt:lpstr>
      <vt:lpstr>Презентация PowerPoint</vt:lpstr>
      <vt:lpstr>Презентация PowerPoint</vt:lpstr>
      <vt:lpstr>Мы  танцуем!</vt:lpstr>
      <vt:lpstr>Мы играем!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RePack by Diakov</cp:lastModifiedBy>
  <cp:revision>12</cp:revision>
  <cp:lastPrinted>2020-03-02T13:48:26Z</cp:lastPrinted>
  <dcterms:created xsi:type="dcterms:W3CDTF">2020-01-08T18:50:29Z</dcterms:created>
  <dcterms:modified xsi:type="dcterms:W3CDTF">2020-03-02T13:48:38Z</dcterms:modified>
</cp:coreProperties>
</file>