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671A-6606-4255-876B-BD763AB1CB38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75A8-E994-403F-89A9-5AAC505F19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671A-6606-4255-876B-BD763AB1CB38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75A8-E994-403F-89A9-5AAC505F19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671A-6606-4255-876B-BD763AB1CB38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75A8-E994-403F-89A9-5AAC505F19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671A-6606-4255-876B-BD763AB1CB38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75A8-E994-403F-89A9-5AAC505F19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671A-6606-4255-876B-BD763AB1CB38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75A8-E994-403F-89A9-5AAC505F19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671A-6606-4255-876B-BD763AB1CB38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75A8-E994-403F-89A9-5AAC505F19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671A-6606-4255-876B-BD763AB1CB38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75A8-E994-403F-89A9-5AAC505F19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671A-6606-4255-876B-BD763AB1CB38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75A8-E994-403F-89A9-5AAC505F19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671A-6606-4255-876B-BD763AB1CB38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75A8-E994-403F-89A9-5AAC505F19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671A-6606-4255-876B-BD763AB1CB38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75A8-E994-403F-89A9-5AAC505F19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671A-6606-4255-876B-BD763AB1CB38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75A8-E994-403F-89A9-5AAC505F19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D671A-6606-4255-876B-BD763AB1CB38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175A8-E994-403F-89A9-5AAC505F19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-324544" y="3645024"/>
            <a:ext cx="9793088" cy="3212976"/>
          </a:xfrm>
        </p:spPr>
        <p:txBody>
          <a:bodyPr>
            <a:normAutofit/>
          </a:bodyPr>
          <a:lstStyle/>
          <a:p>
            <a:r>
              <a:rPr lang="ru-RU" b="1" dirty="0"/>
              <a:t>Адаптивная физическая культура для детей с расстройством аутистического спектра.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0" y="6165304"/>
            <a:ext cx="8972536" cy="6926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Учитель физической культуры: </a:t>
            </a:r>
            <a:r>
              <a:rPr lang="ru-RU" b="1" dirty="0" err="1" smtClean="0">
                <a:solidFill>
                  <a:srgbClr val="FF0000"/>
                </a:solidFill>
              </a:rPr>
              <a:t>Ходус</a:t>
            </a:r>
            <a:r>
              <a:rPr lang="ru-RU" b="1" dirty="0" smtClean="0">
                <a:solidFill>
                  <a:srgbClr val="FF0000"/>
                </a:solidFill>
              </a:rPr>
              <a:t> В.С.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116632"/>
            <a:ext cx="7344816" cy="6169888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sz="5400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00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2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7849" y="0"/>
            <a:ext cx="9144000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899592" y="0"/>
            <a:ext cx="8244408" cy="1200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Адаптивная физическая культура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-это комплекс мер спортивно-оздоровительного характера, направленных на 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реабилитацию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адаптацию к нормальной социальной среде людей с ограниченными возможностями, преодоление психологических барьеров, препятствующих ощущению полноценной 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жизни.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овышение двигательной активности детей и обучение использованию полученных навыков в повседневной жизни.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задачи: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укрепление здоровья, закаливания организма, формирование правильной </a:t>
            </a:r>
            <a:r>
              <a:rPr lang="ru-RU" sz="3200" dirty="0" smtClean="0">
                <a:latin typeface="+mj-lt"/>
              </a:rPr>
              <a:t>осанки;</a:t>
            </a:r>
          </a:p>
          <a:p>
            <a:r>
              <a:rPr lang="ru-RU" sz="3200" dirty="0" smtClean="0">
                <a:latin typeface="+mj-lt"/>
              </a:rPr>
              <a:t>-формирование и совершенствование двигательных умений и навыков;</a:t>
            </a:r>
          </a:p>
          <a:p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ru-RU" sz="2000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4" y="-2434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9512" y="1"/>
            <a:ext cx="7848872" cy="7309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задачи: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укрепление здоровья, закаливание организма, формирование правильной осанки;</a:t>
            </a:r>
          </a:p>
          <a:p>
            <a:pPr marL="342900" lvl="0" indent="-342900">
              <a:buFont typeface="Wingdings" pitchFamily="2" charset="2"/>
              <a:buChar char="Ø"/>
            </a:pPr>
            <a:endParaRPr lang="ru-RU" sz="23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формирование и совершенствование двигательных умений и навыков;</a:t>
            </a:r>
          </a:p>
          <a:p>
            <a:pPr marL="342900" lvl="0" indent="-342900">
              <a:buFont typeface="Wingdings" pitchFamily="2" charset="2"/>
              <a:buChar char="Ø"/>
            </a:pPr>
            <a:endParaRPr lang="ru-RU" sz="23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3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азвитие двигательных качеств</a:t>
            </a:r>
            <a:r>
              <a:rPr lang="en-US" sz="23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(силы,</a:t>
            </a:r>
            <a:r>
              <a:rPr lang="en-US" sz="23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быстроты,</a:t>
            </a:r>
            <a:r>
              <a:rPr lang="en-US" sz="23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выносливости,</a:t>
            </a:r>
            <a:r>
              <a:rPr lang="en-US" sz="23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ловкости);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3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3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коррекция нарушений физического развития и психомоторики;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300" i="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и воспитание гигиенических навыков при выполнении физических упражнений;</a:t>
            </a:r>
          </a:p>
          <a:p>
            <a:endParaRPr lang="ru-RU" sz="23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3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воспитание нравственных, морально-волевых качеств</a:t>
            </a:r>
            <a:r>
              <a:rPr lang="en-US" sz="23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(смелости),</a:t>
            </a:r>
            <a:r>
              <a:rPr lang="en-US" sz="23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навыков культурного поведения.</a:t>
            </a:r>
          </a:p>
          <a:p>
            <a:endParaRPr lang="ru-RU" sz="2300" b="0" i="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2300" b="0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116632"/>
            <a:ext cx="7526640" cy="288032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педагогические требования, соответствующие формированию личности учащегося: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  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5" y="908721"/>
            <a:ext cx="7848871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чет индивидуальных особенностей каждого ученика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(морфофункциональное развитие, состояние сохранных функций, медицинские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противоказания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состояние двигательных и координационных способностей, уровень физической подготовленности, способность к обучению, движениям, интересы, мотивы);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декватность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средств, методов  и методических приемов обучения двигательных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действиям;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моциональность занятий;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оздание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условий для реального выполнения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заданий;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оощрение, одобрение, похвала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за малейшие успехи.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9501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980728"/>
            <a:ext cx="802838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психологическим требованиям относятся:</a:t>
            </a:r>
          </a:p>
          <a:p>
            <a:endParaRPr lang="ru-RU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оздание комфортного психологического климата на уроках, положительная мотивация, поддержание эмоций и ощущений радости, бодрости, оптимизма, влияющих на проявление и развитие своего «Я»;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стиль общения (доброжелательность, доверие, авторитет и личный пример учителя, его открытость, выраженное внимание к каждому ученику);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римирительные акты в случае конфликтов.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00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116632"/>
            <a:ext cx="7344816" cy="616988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планируется на основе Адаптированной основной общеобразовательной программы образования обучающихся с расстройством аутистического спектра.</a:t>
            </a:r>
          </a:p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Основной формой работы по адаптивному физическому воспитанию является урок.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 построения уроков: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остепенное повышение нагрузки и переход к успокоительным упражнениям в конце урока;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ередование различных  видов упражнений;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одбор упражнений, соответствующих возрасту и развитию учащихся.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62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99592" y="304827"/>
            <a:ext cx="673274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уроках  визуальных подсказок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-это использование картинок или других наглядных предметов для того ,чтобы сообщить какую-то информацию ребенку, которому трудно понимать и использовать речь.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94248" y="2238400"/>
            <a:ext cx="337944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6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116632"/>
            <a:ext cx="7344816" cy="6169888"/>
          </a:xfrm>
        </p:spPr>
        <p:txBody>
          <a:bodyPr/>
          <a:lstStyle/>
          <a:p>
            <a:pPr algn="l"/>
            <a:endParaRPr lang="ru-RU" dirty="0" smtClean="0">
              <a:solidFill>
                <a:srgbClr val="C00000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5109" y="662419"/>
            <a:ext cx="69127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процессе обучения адаптивной физической культуре учащихся учат: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последовательности движений без предметов, с предметами, а также правилам безопасности при их выполнении;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адекватно вести себя во время занятий физическими упражнениями;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осваивать модели невербального и вербального общения, необходимые в подвижных и спортивных играх и других  ситуациях, возникающих во время урока</a:t>
            </a:r>
            <a:r>
              <a:rPr lang="ru-RU" sz="2800" b="1" dirty="0"/>
              <a:t>.</a:t>
            </a: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67429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88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5536" y="1124744"/>
            <a:ext cx="7272808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Каждый урок должен планироваться в соответствии с основными дидактическими требованиями: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постепенное повышение нагрузки и переход в конце урока к успокоительным упражнениям;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чередование различных видов упражнений, подбор упражнений по возможностям учащихся.</a:t>
            </a:r>
          </a:p>
          <a:p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99246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398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Тема Office</vt:lpstr>
      <vt:lpstr>Адаптивная физическая культура для детей с расстройством аутистического спектра.</vt:lpstr>
      <vt:lpstr>Презентация PowerPoint</vt:lpstr>
      <vt:lpstr>Презентация PowerPoint</vt:lpstr>
      <vt:lpstr>Основные педагогические требования, соответствующие формированию личности учащегося: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Валерий Устинов</dc:creator>
  <cp:lastModifiedBy>B570e--01</cp:lastModifiedBy>
  <cp:revision>27</cp:revision>
  <dcterms:created xsi:type="dcterms:W3CDTF">2015-09-21T06:36:37Z</dcterms:created>
  <dcterms:modified xsi:type="dcterms:W3CDTF">2018-06-19T10:28:19Z</dcterms:modified>
</cp:coreProperties>
</file>