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4" r:id="rId3"/>
    <p:sldId id="281" r:id="rId4"/>
    <p:sldId id="270" r:id="rId5"/>
    <p:sldId id="294" r:id="rId6"/>
    <p:sldId id="306" r:id="rId7"/>
    <p:sldId id="290" r:id="rId8"/>
    <p:sldId id="288" r:id="rId9"/>
    <p:sldId id="296" r:id="rId10"/>
    <p:sldId id="30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8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3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5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01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9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85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7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9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8AC3-FDDE-4278-9CFA-D6522A6849AC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1A94-B72C-4B50-AA06-E0F021474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02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</a:t>
            </a:r>
            <a:r>
              <a:rPr lang="ru-RU" smtClean="0"/>
              <a:t>для проведения               </a:t>
            </a:r>
            <a:r>
              <a:rPr lang="ru-RU" dirty="0" smtClean="0"/>
              <a:t>урока-игры «Как сохранить и укрепить своё здоровье?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Автор разработки:</a:t>
            </a:r>
          </a:p>
          <a:p>
            <a:pPr marL="0" indent="0">
              <a:buNone/>
            </a:pPr>
            <a:r>
              <a:rPr lang="ru-RU" dirty="0" err="1" smtClean="0"/>
              <a:t>Хомутникова</a:t>
            </a:r>
            <a:r>
              <a:rPr lang="ru-RU" dirty="0" smtClean="0"/>
              <a:t> Марина И</a:t>
            </a:r>
            <a:r>
              <a:rPr lang="ru-RU" dirty="0" smtClean="0"/>
              <a:t>вановна</a:t>
            </a:r>
          </a:p>
          <a:p>
            <a:pPr marL="0" indent="0">
              <a:buNone/>
            </a:pPr>
            <a:r>
              <a:rPr lang="ru-RU" dirty="0" smtClean="0"/>
              <a:t> учитель биологии и географии</a:t>
            </a:r>
          </a:p>
          <a:p>
            <a:pPr marL="0" indent="0">
              <a:buNone/>
            </a:pPr>
            <a:r>
              <a:rPr lang="ru-RU" dirty="0" smtClean="0"/>
              <a:t> МБОУ «УСШ» Ленского района Архангельской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u="sng" dirty="0" smtClean="0">
                <a:solidFill>
                  <a:srgbClr val="C00000"/>
                </a:solidFill>
              </a:rPr>
              <a:t>Раунд 4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«Добрые отношения»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wikiway.com/upload/iblock/795/bogi-olimp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7" t="10213" r="46540" b="86478"/>
          <a:stretch>
            <a:fillRect/>
          </a:stretch>
        </p:blipFill>
        <p:spPr bwMode="auto">
          <a:xfrm>
            <a:off x="142844" y="0"/>
            <a:ext cx="8858312" cy="657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Боги на Олимпе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0" name="Picture 2" descr="https://wikiway.com/upload/iblock/795/bogi-olimp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416824" cy="551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6381328"/>
            <a:ext cx="11923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https://perstni.com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«Как сохранить и укрепить своё здоровье?»</a:t>
            </a:r>
          </a:p>
          <a:p>
            <a:pPr marL="0" indent="0" algn="ctr">
              <a:buNone/>
            </a:pPr>
            <a:endParaRPr lang="ru-RU" sz="80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5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Цель</a:t>
            </a:r>
            <a:r>
              <a:rPr lang="ru-RU" sz="4500" b="1" dirty="0" smtClean="0">
                <a:solidFill>
                  <a:srgbClr val="C00000"/>
                </a:solidFill>
              </a:rPr>
              <a:t>  </a:t>
            </a:r>
            <a:endParaRPr lang="ru-RU" sz="45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Повторить способы сохранения и укрепления здоровья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979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239526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>Раунд 1                                                       </a:t>
            </a:r>
            <a:r>
              <a:rPr lang="ru-RU" sz="5400" b="1" dirty="0" smtClean="0">
                <a:solidFill>
                  <a:srgbClr val="C00000"/>
                </a:solidFill>
              </a:rPr>
              <a:t>«Режим дня»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u="sng" dirty="0" smtClean="0"/>
              <a:t>Конверт №1</a:t>
            </a:r>
          </a:p>
          <a:p>
            <a:pPr>
              <a:buNone/>
            </a:pPr>
            <a:r>
              <a:rPr lang="ru-RU" sz="4400" dirty="0" smtClean="0"/>
              <a:t>  В нём содержаться верные и неверные утверждения по режиму дня. Выберите верные и наклейте на чистый лист бумаги. Результаты работы разместите на доске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242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214446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>Раунд 2 </a:t>
            </a:r>
            <a:r>
              <a:rPr lang="ru-RU" sz="5400" b="1" dirty="0" smtClean="0">
                <a:solidFill>
                  <a:srgbClr val="C00000"/>
                </a:solidFill>
              </a:rPr>
              <a:t>                                             «Сказочная страна»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200" u="sng" dirty="0" smtClean="0"/>
              <a:t>Конверт №2                                     </a:t>
            </a:r>
            <a:r>
              <a:rPr lang="ru-RU" sz="4200" dirty="0" smtClean="0"/>
              <a:t>Выберите из множества предложенных продуктов питания, те продукты, о которых идёт речь в сказках. Разместите на доске рисунок из сказки и продукт, о котором в ней говорится 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750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01122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Рекомендации по питанию от «Сказочной страны»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- По утрам есть кашу</a:t>
            </a:r>
          </a:p>
          <a:p>
            <a:pPr marL="0" indent="0">
              <a:buNone/>
            </a:pPr>
            <a:r>
              <a:rPr lang="ru-RU" sz="4400" b="1" dirty="0" smtClean="0"/>
              <a:t> - Ежедневно пить молоко или есть   молочные продукты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smtClean="0"/>
              <a:t>-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4400" b="1" dirty="0" smtClean="0"/>
              <a:t>Ржаной (чёрный) хлеб предпочесть белому</a:t>
            </a:r>
          </a:p>
          <a:p>
            <a:pPr marL="0" indent="0">
              <a:buNone/>
            </a:pPr>
            <a:r>
              <a:rPr lang="ru-RU" sz="4400" b="1" dirty="0" smtClean="0"/>
              <a:t>- Не забывать про куриные яйца, северные овощи, ягоды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79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54098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>Раунд 3                                                            </a:t>
            </a:r>
            <a:r>
              <a:rPr lang="ru-RU" sz="5400" b="1" dirty="0" smtClean="0">
                <a:solidFill>
                  <a:srgbClr val="C00000"/>
                </a:solidFill>
              </a:rPr>
              <a:t>«Игровой»                            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400" u="sng" dirty="0" smtClean="0"/>
              <a:t>Конверт №3</a:t>
            </a:r>
          </a:p>
          <a:p>
            <a:pPr>
              <a:buNone/>
            </a:pPr>
            <a:r>
              <a:rPr lang="ru-RU" sz="4400" dirty="0" smtClean="0"/>
              <a:t>   Распределите игры на две группы:</a:t>
            </a:r>
          </a:p>
          <a:p>
            <a:pPr>
              <a:buNone/>
            </a:pPr>
            <a:r>
              <a:rPr lang="ru-RU" sz="4400" u="sng" dirty="0" smtClean="0"/>
              <a:t>Первая группа. </a:t>
            </a:r>
            <a:r>
              <a:rPr lang="ru-RU" sz="4400" dirty="0" smtClean="0"/>
              <a:t>Игры, тренирующие сердце,  лёгкие, укрепляющие кости и мышцы</a:t>
            </a:r>
          </a:p>
          <a:p>
            <a:pPr>
              <a:buNone/>
            </a:pPr>
            <a:r>
              <a:rPr lang="ru-RU" sz="4400" u="sng" dirty="0" smtClean="0"/>
              <a:t>Вторая группа. </a:t>
            </a:r>
            <a:r>
              <a:rPr lang="ru-RU" sz="4400" dirty="0" smtClean="0"/>
              <a:t>Игры, развивающие интеллектуальные способности человека.</a:t>
            </a:r>
          </a:p>
          <a:p>
            <a:pPr>
              <a:buNone/>
            </a:pPr>
            <a:r>
              <a:rPr lang="ru-RU" sz="4400" dirty="0" smtClean="0"/>
              <a:t> 2. Подумайте над их названиями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9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2786</TotalTime>
  <Words>222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для проведения               урока-игры «Как сохранить и укрепить своё здоровье?</vt:lpstr>
      <vt:lpstr>Презентация PowerPoint</vt:lpstr>
      <vt:lpstr>Боги на Олимпе</vt:lpstr>
      <vt:lpstr>Презентация PowerPoint</vt:lpstr>
      <vt:lpstr>Цель  </vt:lpstr>
      <vt:lpstr>Раунд 1                                                       «Режим дня»</vt:lpstr>
      <vt:lpstr>Раунд 2                                              «Сказочная страна»</vt:lpstr>
      <vt:lpstr>Рекомендации по питанию от «Сказочной страны»</vt:lpstr>
      <vt:lpstr>Раунд 3                                                            «Игровой»                           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DOM</cp:lastModifiedBy>
  <cp:revision>136</cp:revision>
  <dcterms:created xsi:type="dcterms:W3CDTF">2017-11-26T17:54:16Z</dcterms:created>
  <dcterms:modified xsi:type="dcterms:W3CDTF">2020-01-17T20:00:19Z</dcterms:modified>
</cp:coreProperties>
</file>