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91" r:id="rId2"/>
    <p:sldId id="276" r:id="rId3"/>
    <p:sldId id="275" r:id="rId4"/>
    <p:sldId id="279" r:id="rId5"/>
    <p:sldId id="282" r:id="rId6"/>
    <p:sldId id="283" r:id="rId7"/>
    <p:sldId id="284" r:id="rId8"/>
    <p:sldId id="285" r:id="rId9"/>
    <p:sldId id="289" r:id="rId10"/>
    <p:sldId id="287" r:id="rId11"/>
    <p:sldId id="288" r:id="rId12"/>
    <p:sldId id="290" r:id="rId13"/>
    <p:sldId id="261" r:id="rId14"/>
    <p:sldId id="29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792E0-4B9A-45E4-B2FD-CA7CB9107823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428CA-4820-4110-B2A2-298D7C450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Развитие речи и мелкой моторики рук</a:t>
            </a:r>
            <a:endParaRPr lang="ru-RU" dirty="0"/>
          </a:p>
        </p:txBody>
      </p:sp>
      <p:pic>
        <p:nvPicPr>
          <p:cNvPr id="14338" name="Picture 2" descr="C:\Users\Анюта\Desktop\Новая папка\IMG-438a676c5ab3e3e5851074c909ae2f2a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прищепками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Мозаика, бусинки</a:t>
            </a:r>
            <a:endParaRPr lang="ru-RU" dirty="0"/>
          </a:p>
        </p:txBody>
      </p:sp>
      <p:pic>
        <p:nvPicPr>
          <p:cNvPr id="11266" name="Picture 2" descr="C:\Users\Анюта\Desktop\Новая папка\IMG-97a10561ecdfe42152d1d4282b8d7b7b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11267" name="Picture 3" descr="C:\Users\Анюта\Desktop\Новая папка\IMG-dbfd666d90c06399689369e932b1693e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в </a:t>
            </a:r>
            <a:r>
              <a:rPr lang="ru-RU" dirty="0" err="1" smtClean="0"/>
              <a:t>пазлы</a:t>
            </a:r>
            <a:r>
              <a:rPr lang="ru-RU" dirty="0" smtClean="0"/>
              <a:t>, шнуровка</a:t>
            </a:r>
            <a:endParaRPr lang="ru-RU" dirty="0"/>
          </a:p>
        </p:txBody>
      </p:sp>
      <p:pic>
        <p:nvPicPr>
          <p:cNvPr id="12290" name="Picture 2" descr="C:\Users\Анюта\Desktop\Новая папка\IMG-e99ad5ac21d19b08d1b46d959ccea3a3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Игры с крышками от пластиковых бутылок, бусинки, пуговицы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7200" smtClean="0"/>
              <a:t>Пусть </a:t>
            </a:r>
            <a:endParaRPr lang="ru-RU" sz="7200" smtClean="0"/>
          </a:p>
          <a:p>
            <a:pPr algn="ctr"/>
            <a:r>
              <a:rPr lang="ru-RU" sz="7200" dirty="0" smtClean="0"/>
              <a:t>дети </a:t>
            </a:r>
            <a:r>
              <a:rPr lang="ru-RU" sz="7200" dirty="0" smtClean="0"/>
              <a:t>радуют Вас своими успехами.</a:t>
            </a:r>
          </a:p>
          <a:p>
            <a:pPr algn="ctr"/>
            <a:r>
              <a:rPr lang="ru-RU" sz="72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5387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Проблема развития мелкой моторики ребенка - тонких движений кистей и пальцев рук в психологии и педагогике имеет большое значение и расценивается как один из показателей психического развития ребенка. И.М. Сеченов писал, что движения руки человека наследственно не предопределены, а возникают в процессе воспитания и обучения как результат образования ассоциативных связей между зрительными ощущениями, осязательными и мышечными в процессе активного взаимодействия с окружающей средой.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8396318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Польза игр  на развитие мелкой моторики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1857364"/>
            <a:ext cx="8324880" cy="428628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-Помогают развивать точные движения пальцев и кистей рук, активизировать зоны мозга ;</a:t>
            </a:r>
          </a:p>
          <a:p>
            <a:pPr algn="l"/>
            <a:r>
              <a:rPr lang="ru-RU" dirty="0" smtClean="0"/>
              <a:t>-улучшают развитие речи, памяти;</a:t>
            </a:r>
          </a:p>
          <a:p>
            <a:pPr algn="l"/>
            <a:r>
              <a:rPr lang="ru-RU" dirty="0" smtClean="0"/>
              <a:t>-чем больше нагрузка на пальчики, тем раньше ребенок научится говорить;</a:t>
            </a:r>
          </a:p>
          <a:p>
            <a:pPr algn="l"/>
            <a:r>
              <a:rPr lang="ru-RU" dirty="0" smtClean="0"/>
              <a:t>-регулярные упражнения  улучшают мышление, повышают внимание, развивают наблюдательность;</a:t>
            </a:r>
          </a:p>
          <a:p>
            <a:pPr algn="l"/>
            <a:r>
              <a:rPr lang="ru-RU" dirty="0" smtClean="0"/>
              <a:t>-точные движения пригодятся детям в учебе и повседневной жизни.</a:t>
            </a:r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/>
          <a:lstStyle/>
          <a:p>
            <a:pPr algn="ctr"/>
            <a:r>
              <a:rPr lang="ru-RU" dirty="0" smtClean="0"/>
              <a:t>Пальчиковые игры</a:t>
            </a:r>
            <a:endParaRPr lang="ru-RU" dirty="0"/>
          </a:p>
        </p:txBody>
      </p:sp>
      <p:pic>
        <p:nvPicPr>
          <p:cNvPr id="3074" name="Picture 2" descr="C:\Users\Анюта\Desktop\Новая папка\IMG-a4157daf6c35aab38dbbc385d49cf877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829050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Анюта\Desktop\презент  папка\20191206_162035_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357430"/>
            <a:ext cx="4038600" cy="293767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Кубики, конструктор</a:t>
            </a:r>
            <a:endParaRPr lang="ru-RU" dirty="0"/>
          </a:p>
        </p:txBody>
      </p:sp>
      <p:pic>
        <p:nvPicPr>
          <p:cNvPr id="4098" name="Picture 2" descr="C:\Users\Анюта\Desktop\Новая папка\IMG-d66ef4ba8a47cccb77e1f0d17f07eea9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</p:spPr>
      </p:pic>
      <p:pic>
        <p:nvPicPr>
          <p:cNvPr id="4099" name="Picture 3" descr="C:\Users\Анюта\Desktop\Новая папка\IMG-abb7ea6b8c77dbc9e1817c06cffb3f42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Пирамидки</a:t>
            </a:r>
            <a:endParaRPr lang="ru-RU" dirty="0"/>
          </a:p>
        </p:txBody>
      </p:sp>
      <p:pic>
        <p:nvPicPr>
          <p:cNvPr id="5122" name="Picture 2" descr="C:\Users\Анюта\Desktop\Новая папка\IMG-b5e74b685b20c112fe4060a91a2c7974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  <p:pic>
        <p:nvPicPr>
          <p:cNvPr id="5123" name="Picture 3" descr="C:\Users\Анюта\Desktop\Новая папка\IMG-df1c807c65132d97d4fe7967681ffc7b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в куклы</a:t>
            </a:r>
            <a:endParaRPr lang="ru-RU" dirty="0"/>
          </a:p>
        </p:txBody>
      </p:sp>
      <p:pic>
        <p:nvPicPr>
          <p:cNvPr id="6146" name="Picture 2" descr="C:\Users\Анюта\Desktop\Новая папка\20191206_163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9050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C:\Users\Анюта\Desktop\Новая папка\20191206_1617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0024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Раскрашивание, рисование</a:t>
            </a:r>
            <a:endParaRPr lang="ru-RU" dirty="0"/>
          </a:p>
        </p:txBody>
      </p:sp>
      <p:pic>
        <p:nvPicPr>
          <p:cNvPr id="7170" name="Picture 2" descr="C:\Users\Анюта\Desktop\Новая папка\IMG-d753240655c17dbb218cae1bdbe49825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7171" name="Picture 3" descr="C:\Users\Анюта\Desktop\Новая папка\IMG-e8c0cf29d3a6d08d07071dc77ca03591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пластилином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643</TotalTime>
  <Words>184</Words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Развитие речи и мелкой моторики рук</vt:lpstr>
      <vt:lpstr>Проблема развития мелкой моторики ребенка - тонких движений кистей и пальцев рук в психологии и педагогике имеет большое значение и расценивается как один из показателей психического развития ребенка. И.М. Сеченов писал, что движения руки человека наследственно не предопределены, а возникают в процессе воспитания и обучения как результат образования ассоциативных связей между зрительными ощущениями, осязательными и мышечными в процессе активного взаимодействия с окружающей средой.</vt:lpstr>
      <vt:lpstr>Польза игр  на развитие мелкой моторики</vt:lpstr>
      <vt:lpstr>Пальчиковые игры</vt:lpstr>
      <vt:lpstr>Кубики, конструктор</vt:lpstr>
      <vt:lpstr>Пирамидки</vt:lpstr>
      <vt:lpstr>Игра в куклы</vt:lpstr>
      <vt:lpstr>Раскрашивание, рисование</vt:lpstr>
      <vt:lpstr>Игры с пластилином</vt:lpstr>
      <vt:lpstr>Игры с прищепками</vt:lpstr>
      <vt:lpstr>Мозаика, бусинки</vt:lpstr>
      <vt:lpstr>Игры в пазлы, шнуровка</vt:lpstr>
      <vt:lpstr>Игры с крышками от пластиковых бутылок, бусинки, пуговицы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Анюта</cp:lastModifiedBy>
  <cp:revision>72</cp:revision>
  <dcterms:modified xsi:type="dcterms:W3CDTF">2019-12-16T17:39:33Z</dcterms:modified>
</cp:coreProperties>
</file>