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81" r:id="rId15"/>
    <p:sldId id="272" r:id="rId16"/>
    <p:sldId id="274" r:id="rId17"/>
    <p:sldId id="275" r:id="rId18"/>
    <p:sldId id="276" r:id="rId19"/>
    <p:sldId id="277" r:id="rId20"/>
    <p:sldId id="283" r:id="rId21"/>
    <p:sldId id="279" r:id="rId22"/>
    <p:sldId id="280" r:id="rId23"/>
    <p:sldId id="271" r:id="rId24"/>
    <p:sldId id="26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800199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молодёжной политики 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Краснодарского края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«ЕЙСКИЙ ПОЛИПРОФИЛЬНЫЙ КОЛЛЕДЖ»</a:t>
            </a:r>
            <a:endParaRPr lang="ru-RU" sz="20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708920"/>
            <a:ext cx="7488832" cy="1296144"/>
          </a:xfrm>
        </p:spPr>
        <p:txBody>
          <a:bodyPr/>
          <a:lstStyle/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основные образовательные программы начального общего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88224" y="3789040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Выполняла работу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Студента группы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Ш-22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Малышева Юлия.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88840"/>
            <a:ext cx="8003232" cy="401845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Осознание детьми не только того, что они изучают, но и того, зачем они это изучают, как изучаемое сегодня связано с имеющимися знаниями, как изученные знания можно использовать в жизни.</a:t>
            </a:r>
          </a:p>
          <a:p>
            <a:r>
              <a:rPr lang="ru-RU" dirty="0" smtClean="0"/>
              <a:t>Обучение строится так, чтобы школьники осознавали закономерность последовательность изучение понятий и их взаимосвязи, понимали причины возникновения ошибок при изучение того или иного материала.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b="0" u="sng" dirty="0" smtClean="0">
                <a:effectLst/>
                <a:latin typeface="Times New Roman" pitchFamily="18" charset="0"/>
                <a:cs typeface="Times New Roman" pitchFamily="18" charset="0"/>
              </a:rPr>
              <a:t>Принцип осознания школьниками процесса обучения предполагает:</a:t>
            </a:r>
            <a:endParaRPr lang="ru-RU" b="0" u="sng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32656"/>
            <a:ext cx="7886699" cy="5904656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принципа необходимости систематической работы над развитием всех учащихся, в том числе наиболее слабых связана с выявлением индивидуальных особенностей каждого ученика, что требует постоянного наблюдения за детьми, внимания к каждому ребенку, обнаружения и анализа его сильных и слабых сторон.</a:t>
            </a:r>
            <a:endParaRPr lang="ru-RU" sz="36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99129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60310"/>
            <a:ext cx="8892480" cy="434495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планируемых результатов освоения образовательной программы, в том числе детям с ограниченными возможностями здоровья;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образовательном процессе современных образовательных технологий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типа;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проектно- исследовательской, творческой деятельность во время учебного 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процесса;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родителей ,педагогических работников и общественности в проектировании и развития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социальной среды 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эффективной самостоятельной работы обучающихся при поддержке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педагогических работников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преемственности дошкольного,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на;чального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общего, основного общего, среднего общего и профессионального образования;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разнообразие индивидуальных образовательных траекторий и индивидуального развития обучающегося.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3600" b="0" u="sng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Л.В.Занкова</a:t>
            </a:r>
            <a:r>
              <a:rPr lang="ru-RU" sz="3600" b="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условиях введения нового ФГОС.</a:t>
            </a:r>
            <a:endParaRPr lang="ru-RU" sz="3600" b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596598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И.И.Аргинская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С.Н.Кормишная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«Математика»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Н.Я.Дмитриева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А.Н.Казаков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«Окружающий мир»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Н.В.Нечаев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А.В.Полякова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Н.А.Песняева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«Русский язык»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В.Ю.Свиридова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В.А.Лазарева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«Литературное чтение»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Г.С.Ригина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«Музыка»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Н.А.Цирюлик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«Технология»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учебников:</a:t>
            </a:r>
            <a:endParaRPr lang="ru-RU" b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https://presentacii.ru/documents_4/934c34ac0b0b92f45329ead2bf7aaf6e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77072"/>
            <a:ext cx="3096344" cy="2474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701125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https://www.cvartplus.ru/components/com_virtuemart/shop_image/product/_________________53399e280b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362258" cy="2679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9" name="Picture 5" descr="http://900igr.net/datai/pedagogika/UMK-L.V.Zankova/0003-010-Uchebno-metodicheskij-komple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501008"/>
            <a:ext cx="2174121" cy="3032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70" name="Picture 6" descr="C:\Users\Home\Desktop\IMG_9c50071fea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60648"/>
            <a:ext cx="2771800" cy="27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6" t="17116" r="70545" b="7063"/>
          <a:stretch/>
        </p:blipFill>
        <p:spPr>
          <a:xfrm>
            <a:off x="2987824" y="1628800"/>
            <a:ext cx="2593821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59544"/>
            <a:ext cx="8079922" cy="3991427"/>
          </a:xfrm>
        </p:spPr>
        <p:txBody>
          <a:bodyPr>
            <a:normAutofit/>
          </a:bodyPr>
          <a:lstStyle/>
          <a:p>
            <a:r>
              <a:rPr lang="ru-RU" b="0" u="sng" dirty="0" smtClean="0">
                <a:effectLst/>
                <a:latin typeface="Times New Roman" pitchFamily="18" charset="0"/>
                <a:cs typeface="Times New Roman" pitchFamily="18" charset="0"/>
              </a:rPr>
              <a:t>Основная образовательная программа начального общего образования по системе Д.Б </a:t>
            </a:r>
            <a:r>
              <a:rPr lang="ru-RU" b="0" u="sng" dirty="0" err="1" smtClean="0">
                <a:effectLst/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b="0" u="sng" dirty="0" smtClean="0">
                <a:effectLst/>
                <a:latin typeface="Times New Roman" pitchFamily="18" charset="0"/>
                <a:cs typeface="Times New Roman" pitchFamily="18" charset="0"/>
              </a:rPr>
              <a:t>–В.В Давыдова</a:t>
            </a:r>
            <a:endParaRPr lang="ru-RU" b="0" u="sng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1745382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Методологическая основа системы Д.Б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В.В Давыдова.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Начале 1960-х гг. по идеям гипотезы Л.С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Выготского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была разработана еще одна экспериментальная дидактическая система начального  обучения. Научно-практический коллектив под руководством известных ученых-психологов Д.Б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В.В Давыдова в своей экспериментальной работе наибольшей полнотой следовать всем существенный моментов гипотезы Л.С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Выготского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используя широкий фактический материал, превратить эту гипотезу в достаточно развернутую теорию развивающего обучения. Таким образом была разработана теория учебной деятельности, составившая методологическую основу экспериментальной работы.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u="sng" dirty="0" smtClean="0">
                <a:effectLst/>
                <a:latin typeface="Times New Roman" pitchFamily="18" charset="0"/>
                <a:cs typeface="Times New Roman" pitchFamily="18" charset="0"/>
              </a:rPr>
              <a:t>Система развивающего обучения Д.Б </a:t>
            </a:r>
            <a:r>
              <a:rPr lang="ru-RU" b="0" u="sng" dirty="0" err="1" smtClean="0">
                <a:effectLst/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b="0" u="sng" dirty="0" smtClean="0">
                <a:effectLst/>
                <a:latin typeface="Times New Roman" pitchFamily="18" charset="0"/>
                <a:cs typeface="Times New Roman" pitchFamily="18" charset="0"/>
              </a:rPr>
              <a:t>–В.В Давыдова.</a:t>
            </a:r>
            <a:endParaRPr lang="ru-RU" b="0" u="sng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372200" y="1772816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752528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Усвоение знаний, носящих общий и абстрактный характер, предшествует знакомству учащихся с более частными и конкретными знаниями; последние выводятся учащимся из общего и абстрактного как единой основы; 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Знания, конституирующие данный учебный предмет или его основные разделы, усваиваются учащимся в процессе анализа условий их прохождения;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При выявления предметных источников тех или иных знаний учащиеся должны уметь прежде всего обнаруживать в учебном материале генетическое исходное, существенное, всеобщее отношение, определяющее содержание и структуру объекта данных знаний;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Это отношение учащиеся воспроизводят в особых предметных, графических или буквенных модулях;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Учащиеся должны уметь конкретизировать генетически исходное ,всеобщие отношение изучаемого объекта в системе частных знаний о нем;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Учащиеся должен уметь переходить от выполнений действий в умственном плане к выполнению их в внешнем и обратно.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Особенности содержания образования, принятых в дидактической системе Д.Б </a:t>
            </a:r>
            <a:r>
              <a:rPr lang="ru-RU" sz="3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–В.В Давыдова.</a:t>
            </a:r>
            <a:endParaRPr lang="ru-RU" sz="32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Передавать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 не только знания, сколько способы умственного действий;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Создавать условия для проявления познавательной активности учеников;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Побуждать детей к анализу своих собственных мыслительных действий;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Организовывать коллективное обсуждение решаемой  проблемы;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Оценивать работу каждого учащегося с точки зрения его субъективных возможностях;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Стремиться к развитию личности каждого ребенка.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Идеи системы развивающего обучения Д. Б. </a:t>
            </a:r>
            <a:r>
              <a:rPr lang="ru-RU" sz="2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В. В.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Давыдова в современной школе.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7776864" cy="475252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1. Предметом усвоения являются общие способы действия — способы решения класса задач. С них начинается освоение учебного предмета. В дальнейшем общий способ действия конкретизируется применительно к частным случаям. Программа устроена так, что в каждом последующем разделе конкретизируется и развивается уже освоенный способ действия.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2. Освоение общего способа ни в коем случае не может быть его сообщением — информацией о нем. Оно должно быть выстроено как учебная деятельность, начинающиеся с предметно-практического действия. Реальное предметное действие в дальнейшем свертывается в модель-понятие. В модели общий способ действия зафиксирован в «чистом виде».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3. Ученическая работа строится как поиск и проба средств решения задачи. Поэтому суждение ученика, отличающееся от общепринятого, рассматривается не как ошибка, а как проба мысли.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3100" b="0" u="sng" dirty="0" smtClean="0">
                <a:effectLst/>
              </a:rPr>
              <a:t>В системе Д.Б </a:t>
            </a:r>
            <a:r>
              <a:rPr lang="ru-RU" sz="3100" b="0" u="sng" dirty="0" err="1" smtClean="0">
                <a:effectLst/>
              </a:rPr>
              <a:t>Эльконина</a:t>
            </a:r>
            <a:r>
              <a:rPr lang="ru-RU" sz="3200" b="0" u="sng" dirty="0" smtClean="0">
                <a:effectLst/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100" b="0" u="sng" dirty="0" smtClean="0">
                <a:effectLst/>
              </a:rPr>
              <a:t>В.В Давыдова обучение строиться в соответствии с тремя принципами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Развивающие системы обучения.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059832" y="1268760"/>
            <a:ext cx="122413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004048" y="1268760"/>
            <a:ext cx="136815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539552" y="2924944"/>
            <a:ext cx="280831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Занков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796136" y="3068960"/>
            <a:ext cx="288032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 Б.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В. В. Давыдова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536" y="548680"/>
            <a:ext cx="8674769" cy="1152128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рефлексии, содержательному анализу и планированию-характерные черты системы </a:t>
            </a:r>
            <a:r>
              <a:rPr lang="ru-RU" sz="2400" b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Эльконина</a:t>
            </a:r>
            <a:r>
              <a:rPr lang="ru-RU" sz="2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-Давыдова.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537" y="1628800"/>
            <a:ext cx="8783053" cy="4104456"/>
          </a:xfrm>
        </p:spPr>
        <p:txBody>
          <a:bodyPr>
            <a:noAutofit/>
          </a:bodyPr>
          <a:lstStyle/>
          <a:p>
            <a:pPr marL="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рефлексии в младшем школьном возрасте обнаруживает себя:</a:t>
            </a:r>
          </a:p>
          <a:p>
            <a:pPr marL="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знание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своем незнании; </a:t>
            </a:r>
          </a:p>
          <a:p>
            <a:pPr marL="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отличать известные от неизвестного;</a:t>
            </a:r>
          </a:p>
          <a:p>
            <a:pPr marL="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  неясной ситуации указать, каких знаний и умений не хватает для успешного действия;</a:t>
            </a:r>
          </a:p>
          <a:p>
            <a:pPr marL="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рассматривать и оценивать собственные мысли и действия со стороны, не считая свою точку зрения единственной возможной;</a:t>
            </a:r>
          </a:p>
          <a:p>
            <a:pPr marL="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критично, но не категорично оценивать мысли и действия других людей, обращаясь к их основаниям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6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 к рефлексии, содержательному анализу и планированию. Сформированность этих способностей можно определить по следующим показателям: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могут выделить систему задач одного класса, имеющих единый принцип их построения, но отличающихся внешними особенностями условий;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могут мысленно построить цепочку действий, а затем последовательно и безошибочно их выполнить.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Характерные черты системы Д. Б. </a:t>
            </a:r>
            <a:r>
              <a:rPr lang="ru-RU" sz="2800" b="0" u="sng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2800" b="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В. В. Давыдова.</a:t>
            </a:r>
            <a:endParaRPr lang="ru-RU" sz="2800" b="0" u="sn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63112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Репкин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Восторгова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Е.В, Левин В.А. Русский язык: букварь 1 класс.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Репкин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Восторгова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Е.В, , Т. В. Некрасова. Русский язык.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Ломакович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С.В, Тимченко Л.И. Русский язык.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 И. Матвеева. Литературное чтение.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Э. И. Александрова. Математика.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Чудинова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Е. 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Букварева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Окружающий мир.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Авторы учебников.</a:t>
            </a:r>
            <a:endParaRPr lang="ru-RU" b="0" u="sn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ds05.infourok.ru/uploads/ex/1025/0001bdd4-4a8a2b3b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3" y="260648"/>
            <a:ext cx="2304256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Users\Home\Desktop\10136787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443281" cy="3272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9" name="Picture 5" descr="C:\Users\Home\Desktop\1016440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5" y="404663"/>
            <a:ext cx="2470500" cy="32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1" name="Picture 7" descr="https://detectivebookshop.ru/image/1015091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573016"/>
            <a:ext cx="2160240" cy="2814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764704"/>
            <a:ext cx="2364716" cy="1946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lifeo.ru/wp-content/uploads/kartinka-spasibo-za-vnimanie-dlya-prezentac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59544"/>
            <a:ext cx="8079922" cy="3991427"/>
          </a:xfrm>
        </p:spPr>
        <p:txBody>
          <a:bodyPr>
            <a:normAutofit/>
          </a:bodyPr>
          <a:lstStyle/>
          <a:p>
            <a:r>
              <a:rPr lang="ru-RU" b="0" u="sng" dirty="0" smtClean="0">
                <a:effectLst/>
                <a:latin typeface="Times New Roman" pitchFamily="18" charset="0"/>
                <a:cs typeface="Times New Roman" pitchFamily="18" charset="0"/>
              </a:rPr>
              <a:t>Основная образовательная программа начального общего образования по системе </a:t>
            </a:r>
            <a:r>
              <a:rPr lang="ru-RU" b="0" u="sng" dirty="0" err="1" smtClean="0">
                <a:effectLst/>
                <a:latin typeface="Times New Roman" pitchFamily="18" charset="0"/>
                <a:cs typeface="Times New Roman" pitchFamily="18" charset="0"/>
              </a:rPr>
              <a:t>Л.В.Занкова</a:t>
            </a:r>
            <a:endParaRPr lang="ru-RU" b="0" u="sng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17453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об источниках и психологических закономерностях ребенка: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развития-обучение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 как его общение и сотрудничество со взрослыми и товарищами;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закономерности-правильная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общение и сотрудничества , т.е. создание зон ближайшего развития;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коллективного выполнения какой-либо психической функции в плане ее самостоятельного осуществления.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584176"/>
          </a:xfrm>
        </p:spPr>
        <p:txBody>
          <a:bodyPr>
            <a:normAutofit fontScale="90000"/>
          </a:bodyPr>
          <a:lstStyle/>
          <a:p>
            <a:r>
              <a:rPr lang="ru-RU" sz="31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Основой системы является фундаментальное психолого-педагогическое исследование проблемы</a:t>
            </a:r>
            <a:br>
              <a:rPr lang="ru-RU" sz="31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обучения и развития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b="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деталей, выделенных в объекте;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признаков , которыми характеризуется этот объект;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обобщенности наблюдения;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активности, планомерности и разносторонности наблюдения;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длительности наблюдения без отвлечения внимания.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общего развития психики ребенка:</a:t>
            </a:r>
            <a:endParaRPr lang="ru-RU" b="0" u="sng" dirty="0"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высоком уровне трудности с соблюдением меры трудности;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роль теоретических знаний;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темп изучения материала;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школьниками процесс обучения;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систематической работы над развитием всех учащихся, в том числе наиболее слабых.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обучения в дидактической системе </a:t>
            </a:r>
            <a:r>
              <a:rPr lang="ru-RU" b="0" u="sng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Л.В.Занкова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u="sng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условия для проявления индивидуальных и возрастных особенностей детей формирование на уроке атмосферы доверительного общения.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«То, что сегодня ребенок умеет делать в сотрудничестве и под руководством, завтра он способен выполнить самостоятельно»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Л.С.Выготский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Autofit/>
          </a:bodyPr>
          <a:lstStyle/>
          <a:p>
            <a:r>
              <a:rPr lang="ru-RU" sz="3600" b="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обучения на высоком уровне трудности с соблюдением меры трудности:</a:t>
            </a:r>
            <a:endParaRPr lang="ru-RU" sz="3600" b="0" u="sng" dirty="0">
              <a:effectLst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на первый план познавательную сторону обучения, выявление и осознание основных положений, которые являются фундаментом изучаемых вопросов, а также тех умений и навыков, которые дети должны овладеть в обучении.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u="sng" dirty="0" smtClean="0">
                <a:effectLst/>
                <a:latin typeface="Times New Roman" pitchFamily="18" charset="0"/>
                <a:cs typeface="Times New Roman" pitchFamily="18" charset="0"/>
              </a:rPr>
              <a:t>Принцип утверждающий ведущую роль теоретических знаний:</a:t>
            </a:r>
            <a:endParaRPr lang="ru-RU" b="0" u="sng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423793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принцип тесно связан с первым, конкретизирует его и указывает на одно из важнейших условий его реализации.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многократных однообразных повторений, топтаний на месте, постоянное движения вперед- вот основной смысл этого принципа.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темп изучения материала не означает, что учитель на уроке спешит сделать как можно больше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u="sng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</TotalTime>
  <Words>1285</Words>
  <Application>Microsoft Office PowerPoint</Application>
  <PresentationFormat>Экран (4:3)</PresentationFormat>
  <Paragraphs>98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Министерство образования, науки и молодёжной политики  Краснодарского края Государственное бюджетное профессиональное образовательное учреждение Краснодарского края «ЕЙСКИЙ ПОЛИПРОФИЛЬНЫЙ КОЛЛЕДЖ»</vt:lpstr>
      <vt:lpstr>Развивающие системы обучения.</vt:lpstr>
      <vt:lpstr>Основная образовательная программа начального общего образования по системе Л.В.Занкова</vt:lpstr>
      <vt:lpstr>Основой системы является фундаментальное психолого-педагогическое исследование проблемы обучения и развития.</vt:lpstr>
      <vt:lpstr>Показатели общего развития психики ребенка:</vt:lpstr>
      <vt:lpstr>Принципы обучения в дидактической системе Л.В.Занкова:</vt:lpstr>
      <vt:lpstr>Принцип обучения на высоком уровне трудности с соблюдением меры трудности:</vt:lpstr>
      <vt:lpstr>Принцип утверждающий ведущую роль теоретических знаний:</vt:lpstr>
      <vt:lpstr>Быстрый темп изучения материала не означает, что учитель на уроке спешит сделать как можно больше.</vt:lpstr>
      <vt:lpstr>Принцип осознания школьниками процесса обучения предполагает:</vt:lpstr>
      <vt:lpstr>Реализация принципа необходимости систематической работы над развитием всех учащихся, в том числе наиболее слабых связана с выявлением индивидуальных особенностей каждого ученика, что требует постоянного наблюдения за детьми, внимания к каждому ребенку, обнаружения и анализа его сильных и слабых сторон.</vt:lpstr>
      <vt:lpstr>Система Л.В.Занкова в условиях введения нового ФГОС.</vt:lpstr>
      <vt:lpstr>Авторы учебников:</vt:lpstr>
      <vt:lpstr>Слайд 14</vt:lpstr>
      <vt:lpstr>Основная образовательная программа начального общего образования по системе Д.Б Эльконина–В.В Давыдова</vt:lpstr>
      <vt:lpstr>Система развивающего обучения Д.Б Эльконина–В.В Давыдова.</vt:lpstr>
      <vt:lpstr>Особенности содержания образования, принятых в дидактической системе Д.Б Эльконина–В.В Давыдова.</vt:lpstr>
      <vt:lpstr>Идеи системы развивающего обучения Д. Б. Эльконина – В. В. Давыдова в современной школе.</vt:lpstr>
      <vt:lpstr>В системе Д.Б Эльконина–В.В Давыдова обучение строиться в соответствии с тремя принципами . </vt:lpstr>
      <vt:lpstr>Способность к рефлексии, содержательному анализу и планированию-характерные черты системы Эльконина-Давыдова. </vt:lpstr>
      <vt:lpstr>Характерные черты системы Д. Б. Эльконина – В. В. Давыдова.</vt:lpstr>
      <vt:lpstr>Авторы учебников.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8</cp:revision>
  <dcterms:created xsi:type="dcterms:W3CDTF">2019-10-16T18:09:34Z</dcterms:created>
  <dcterms:modified xsi:type="dcterms:W3CDTF">2019-10-16T19:23:31Z</dcterms:modified>
</cp:coreProperties>
</file>