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29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3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DC52014E-13A7-4AE3-970C-680E935C2B13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7223760" y="5255280"/>
            <a:ext cx="2351880" cy="302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BDD95875-1208-49A6-A286-BDDF43F16015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726120" y="85320"/>
            <a:ext cx="8634600" cy="210240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551160" y="2893680"/>
            <a:ext cx="2360880" cy="248076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4"/>
          <a:stretch/>
        </p:blipFill>
        <p:spPr>
          <a:xfrm>
            <a:off x="1968480" y="1358280"/>
            <a:ext cx="804960" cy="79308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5"/>
          <a:stretch/>
        </p:blipFill>
        <p:spPr>
          <a:xfrm>
            <a:off x="8111160" y="0"/>
            <a:ext cx="1566360" cy="147672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6"/>
          <a:stretch/>
        </p:blipFill>
        <p:spPr>
          <a:xfrm>
            <a:off x="157320" y="0"/>
            <a:ext cx="1534680" cy="141768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7"/>
          <a:stretch/>
        </p:blipFill>
        <p:spPr>
          <a:xfrm>
            <a:off x="6772320" y="1417320"/>
            <a:ext cx="1812960" cy="125172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8"/>
          <a:stretch/>
        </p:blipFill>
        <p:spPr>
          <a:xfrm>
            <a:off x="2441160" y="1181160"/>
            <a:ext cx="4667040" cy="398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4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dur="indefinite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" dur="indefinite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dur="indefinite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dur="indefinite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dur="indefinite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" dur="indefinite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dur="indefinite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dur="indefinite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144000" y="117360"/>
            <a:ext cx="938412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200" spc="-1" strike="noStrike">
                <a:latin typeface="Arial"/>
              </a:rPr>
              <a:t>Отрезаем полоску бумаги. Это будет ручка фонарика. Оставшуюся часть склеиваем в цилиндр.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2808000" y="809640"/>
            <a:ext cx="3472920" cy="444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537840" y="144000"/>
            <a:ext cx="572616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200" spc="-1" strike="noStrike">
                <a:latin typeface="Arial"/>
              </a:rPr>
              <a:t>По краю цилиндра наносим полоску клея.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1512000" y="936000"/>
            <a:ext cx="7704000" cy="427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TextShape 3"/>
          <p:cNvSpPr txBox="1"/>
          <p:nvPr/>
        </p:nvSpPr>
        <p:spPr>
          <a:xfrm>
            <a:off x="334080" y="1440000"/>
            <a:ext cx="2617920" cy="309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200" spc="-1" strike="noStrike">
                <a:latin typeface="Arial"/>
              </a:rPr>
              <a:t>Приклеиваем внешнюю часть фонарика сначала по одному краю цилиндра, затем по другому. Фонарик готов.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4538160" y="305640"/>
            <a:ext cx="3813840" cy="516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TextShape 3"/>
          <p:cNvSpPr txBox="1"/>
          <p:nvPr/>
        </p:nvSpPr>
        <p:spPr>
          <a:xfrm>
            <a:off x="504000" y="85320"/>
            <a:ext cx="9001800" cy="65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000" spc="-1" strike="noStrike">
                <a:latin typeface="Arial"/>
              </a:rPr>
              <a:t>Для ручки фонарика полоску бумаги можно сделать с помощью фигурных ножниц.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1080000" y="1584000"/>
            <a:ext cx="7704000" cy="280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-7559280"/>
            <a:ext cx="648000" cy="1312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843120" y="2448000"/>
            <a:ext cx="1748880" cy="11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200" spc="-1" strike="noStrike">
                <a:latin typeface="Arial"/>
              </a:rPr>
              <a:t>Приклеить ручку к фонарику.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4392000" y="72000"/>
            <a:ext cx="3744000" cy="559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504000" y="1944000"/>
            <a:ext cx="2088000" cy="273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200" spc="-1" strike="noStrike">
                <a:latin typeface="Arial"/>
              </a:rPr>
              <a:t>Можно сделать фонарики разных размеров и сочетаний цвета.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2376000" y="74160"/>
            <a:ext cx="7344000" cy="513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0" lang="ru-RU" sz="3200" spc="-1" strike="noStrike">
                <a:latin typeface="Arial"/>
              </a:rPr>
              <a:t>Фонарик на ёлочку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5166360" y="74160"/>
            <a:ext cx="3473640" cy="559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TextShape 3"/>
          <p:cNvSpPr txBox="1"/>
          <p:nvPr/>
        </p:nvSpPr>
        <p:spPr>
          <a:xfrm>
            <a:off x="463680" y="74160"/>
            <a:ext cx="9040320" cy="64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000" spc="-1" strike="noStrike">
                <a:latin typeface="Arial"/>
              </a:rPr>
              <a:t>Для работы потребуются следующие материалы и инструменты: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792000" y="648000"/>
            <a:ext cx="8352000" cy="4922640"/>
          </a:xfrm>
          <a:prstGeom prst="rect">
            <a:avLst/>
          </a:prstGeom>
          <a:ln>
            <a:noFill/>
          </a:ln>
        </p:spPr>
      </p:pic>
      <p:sp>
        <p:nvSpPr>
          <p:cNvPr id="57" name="TextShape 4"/>
          <p:cNvSpPr txBox="1"/>
          <p:nvPr/>
        </p:nvSpPr>
        <p:spPr>
          <a:xfrm>
            <a:off x="7416000" y="864000"/>
            <a:ext cx="1656000" cy="194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Arial"/>
              </a:rPr>
              <a:t>Разноцветная бумага,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Линейка,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Карандаш,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Ножницы,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Клей ПВА,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Пайетки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-302760" y="-205920"/>
            <a:ext cx="10617480" cy="608184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7223760" y="5255280"/>
            <a:ext cx="2352240" cy="30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4280ECA1-418F-4DEA-9670-0FEBA7EBA9A1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0" y="846360"/>
            <a:ext cx="5355000" cy="202644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3"/>
          <a:stretch/>
        </p:blipFill>
        <p:spPr>
          <a:xfrm>
            <a:off x="6063840" y="2775600"/>
            <a:ext cx="2743560" cy="885960"/>
          </a:xfrm>
          <a:prstGeom prst="rect">
            <a:avLst/>
          </a:prstGeom>
          <a:ln w="9360">
            <a:solidFill>
              <a:srgbClr val="0000ff"/>
            </a:solidFill>
            <a:miter/>
          </a:ln>
        </p:spPr>
      </p:pic>
      <p:pic>
        <p:nvPicPr>
          <p:cNvPr id="62" name="" descr=""/>
          <p:cNvPicPr/>
          <p:nvPr/>
        </p:nvPicPr>
        <p:blipFill>
          <a:blip r:embed="rId4">
            <a:lum contrast="18000"/>
          </a:blip>
          <a:stretch/>
        </p:blipFill>
        <p:spPr>
          <a:xfrm>
            <a:off x="4961520" y="1121760"/>
            <a:ext cx="1604520" cy="1087200"/>
          </a:xfrm>
          <a:prstGeom prst="rect">
            <a:avLst/>
          </a:prstGeom>
          <a:ln w="9360">
            <a:solidFill>
              <a:srgbClr val="0000ff"/>
            </a:solidFill>
            <a:miter/>
          </a:ln>
        </p:spPr>
      </p:pic>
      <p:pic>
        <p:nvPicPr>
          <p:cNvPr id="63" name="" descr=""/>
          <p:cNvPicPr/>
          <p:nvPr/>
        </p:nvPicPr>
        <p:blipFill>
          <a:blip r:embed="rId5"/>
          <a:stretch/>
        </p:blipFill>
        <p:spPr>
          <a:xfrm>
            <a:off x="6930000" y="1239840"/>
            <a:ext cx="1401480" cy="922680"/>
          </a:xfrm>
          <a:prstGeom prst="rect">
            <a:avLst/>
          </a:prstGeom>
          <a:ln w="9360">
            <a:solidFill>
              <a:srgbClr val="0000ff"/>
            </a:solidFill>
            <a:miter/>
          </a:ln>
        </p:spPr>
      </p:pic>
      <p:pic>
        <p:nvPicPr>
          <p:cNvPr id="64" name="" descr=""/>
          <p:cNvPicPr/>
          <p:nvPr/>
        </p:nvPicPr>
        <p:blipFill>
          <a:blip r:embed="rId6"/>
          <a:stretch/>
        </p:blipFill>
        <p:spPr>
          <a:xfrm>
            <a:off x="946800" y="2262600"/>
            <a:ext cx="7876800" cy="190080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7"/>
          <a:stretch/>
        </p:blipFill>
        <p:spPr>
          <a:xfrm>
            <a:off x="3386160" y="3916440"/>
            <a:ext cx="6142320" cy="164340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8"/>
          <a:stretch/>
        </p:blipFill>
        <p:spPr>
          <a:xfrm>
            <a:off x="785520" y="0"/>
            <a:ext cx="8742960" cy="145152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9"/>
          <a:stretch/>
        </p:blipFill>
        <p:spPr>
          <a:xfrm>
            <a:off x="393480" y="3543480"/>
            <a:ext cx="1811160" cy="192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22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dur="indefinite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" dur="indefinite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dur="indefinite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dur="indefinite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32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dur="indefinite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" dur="indefinite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39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dur="indefinite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dur="indefinite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TextShape 3"/>
          <p:cNvSpPr txBox="1"/>
          <p:nvPr/>
        </p:nvSpPr>
        <p:spPr>
          <a:xfrm>
            <a:off x="504000" y="157320"/>
            <a:ext cx="8496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200" spc="-1" strike="noStrike">
                <a:latin typeface="Arial"/>
              </a:rPr>
              <a:t>Для фонарика возьмите половину листа А4 зеленого цвета.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504000" y="872640"/>
            <a:ext cx="9000000" cy="475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TextShape 3"/>
          <p:cNvSpPr txBox="1"/>
          <p:nvPr/>
        </p:nvSpPr>
        <p:spPr>
          <a:xfrm>
            <a:off x="504000" y="157320"/>
            <a:ext cx="36000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200" spc="-1" strike="noStrike">
                <a:latin typeface="Arial"/>
              </a:rPr>
              <a:t>Складываем лист вдоль 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432000" y="864000"/>
            <a:ext cx="9143640" cy="434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TextShape 3"/>
          <p:cNvSpPr txBox="1"/>
          <p:nvPr/>
        </p:nvSpPr>
        <p:spPr>
          <a:xfrm>
            <a:off x="504000" y="144000"/>
            <a:ext cx="7848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200" spc="-1" strike="noStrike">
                <a:latin typeface="Arial"/>
              </a:rPr>
              <a:t>и проводим линию на расстоянии 1-1,5 см от края.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Делаем разрезы со стороны сгиба бумаги.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504000" y="1080000"/>
            <a:ext cx="9071640" cy="4132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TextShape 3"/>
          <p:cNvSpPr txBox="1"/>
          <p:nvPr/>
        </p:nvSpPr>
        <p:spPr>
          <a:xfrm>
            <a:off x="504000" y="144000"/>
            <a:ext cx="741600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000" spc="-1" strike="noStrike">
                <a:latin typeface="Arial"/>
              </a:rPr>
              <a:t>Разворачиваем бумагу. Это внешняя часть фонарика.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504000" y="936000"/>
            <a:ext cx="9071640" cy="427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TextShape 3"/>
          <p:cNvSpPr txBox="1"/>
          <p:nvPr/>
        </p:nvSpPr>
        <p:spPr>
          <a:xfrm>
            <a:off x="0" y="117360"/>
            <a:ext cx="10002960" cy="65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000" spc="-1" strike="noStrike">
                <a:latin typeface="Arial"/>
              </a:rPr>
              <a:t>Для внутренней части берем половину листа А4 голубого цвета. Проводим линию, отступив от края бумаги 2 см.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576000" y="936000"/>
            <a:ext cx="8928000" cy="427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LibreOffice/6.2.7.1$Windows_X86_64 LibreOffice_project/23edc44b61b830b7d749943e020e96f5a7df63bf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2019-12-09T18:43:54Z</dcterms:created>
  <dc:creator/>
  <dc:description/>
  <dc:language>ru-RU</dc:language>
  <cp:lastModifiedBy/>
  <dcterms:modified xsi:type="dcterms:W3CDTF">2019-12-09T19:21:38Z</dcterms:modified>
  <cp:revision>2</cp:revision>
  <dc:subject/>
  <dc:title/>
</cp:coreProperties>
</file>