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728" autoAdjust="0"/>
  </p:normalViewPr>
  <p:slideViewPr>
    <p:cSldViewPr>
      <p:cViewPr>
        <p:scale>
          <a:sx n="75" d="100"/>
          <a:sy n="75" d="100"/>
        </p:scale>
        <p:origin x="-175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F75458-8F14-4D9F-907E-D701717BB3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E6747A5-9110-4832-9325-2096B84796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212976"/>
            <a:ext cx="7125113" cy="34563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Вторая младшая группа №2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23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" y="551723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42" y="551723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42" y="550694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3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42" y="552638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123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42" y="5506948"/>
            <a:ext cx="149885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91086" y="1268760"/>
            <a:ext cx="7125112" cy="25922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000">
        <p14:glitter pattern="hexagon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169"/>
            <a:ext cx="7117178" cy="453503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568951" cy="6552728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Ожидаемые результаты: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  1.Воспитание , чувство гордости за свою семью.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2.Знать семейные традиции и праздники.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3.Установить с родителями доверительные и партнёрские отношения.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checker/>
      </p:transition>
    </mc:Choice>
    <mc:Fallback xmlns=""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17178" cy="404664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8964487" cy="666936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Схема реализации проекта в разных видах деятельности: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1.Сюжетно – ролевая игра «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Семья»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             2.Дидактическая игра «моя комната» , «мои хорошие поступки»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               3.Дидактическая игра  «что такое хорошо , что такое плохо»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4.Беседа: любимый отдых моей семьи.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5.Беседа: как я помогаю маме.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6.Беседа : мои бабушка и дедушка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7.Составление рассказов о своей семье.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8.Беседа: как мы отдыхаем всей семьёй.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9.Чтение художественной литературы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      10.Рассматривание фотографий «моя семья»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000">
        <p:checker/>
      </p:transition>
    </mc:Choice>
    <mc:Fallback xmlns="">
      <p:transition spd="slow" advTm="9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43808" y="1916832"/>
            <a:ext cx="3147824" cy="576262"/>
          </a:xfrm>
        </p:spPr>
        <p:txBody>
          <a:bodyPr/>
          <a:lstStyle/>
          <a:p>
            <a:pPr algn="ctr"/>
            <a:r>
              <a:rPr lang="ru-RU" dirty="0" smtClean="0"/>
              <a:t>              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Мы читаем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004048" y="116632"/>
            <a:ext cx="3142488" cy="432048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08920"/>
            <a:ext cx="2603896" cy="3471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23170"/>
            <a:ext cx="3869953" cy="3054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6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5113" cy="360040"/>
          </a:xfrm>
        </p:spPr>
        <p:txBody>
          <a:bodyPr/>
          <a:lstStyle/>
          <a:p>
            <a:r>
              <a:rPr lang="ru-RU" dirty="0" smtClean="0"/>
              <a:t>                               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980728"/>
            <a:ext cx="4011920" cy="129634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Будущие мамы и папы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3471863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0"/>
            <a:ext cx="3142488" cy="476672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23170"/>
            <a:ext cx="3471862" cy="2766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1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971600" y="675724"/>
            <a:ext cx="7162955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Рассматривание фотографий                   «Моя семья»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7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"/>
            <a:ext cx="7125113" cy="620688"/>
          </a:xfrm>
        </p:spPr>
        <p:txBody>
          <a:bodyPr/>
          <a:lstStyle/>
          <a:p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67744" y="1052736"/>
            <a:ext cx="4896544" cy="100831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Мы рисуем « семья –глазами ребёнка 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3471863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116632"/>
            <a:ext cx="3142488" cy="576262"/>
          </a:xfrm>
        </p:spPr>
        <p:txBody>
          <a:bodyPr/>
          <a:lstStyle/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3471862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3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1"/>
            <a:ext cx="7125113" cy="548680"/>
          </a:xfrm>
        </p:spPr>
        <p:txBody>
          <a:bodyPr/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23728" y="1268760"/>
            <a:ext cx="4320480" cy="115212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Про свою семью всё вам расскажу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3471863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8024" y="188640"/>
            <a:ext cx="3142488" cy="576262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47186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1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5113" cy="924475"/>
          </a:xfrm>
        </p:spPr>
        <p:txBody>
          <a:bodyPr/>
          <a:lstStyle/>
          <a:p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196752"/>
            <a:ext cx="3147824" cy="576262"/>
          </a:xfrm>
        </p:spPr>
        <p:txBody>
          <a:bodyPr/>
          <a:lstStyle/>
          <a:p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17646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620688"/>
            <a:ext cx="3142488" cy="576262"/>
          </a:xfrm>
        </p:spPr>
        <p:txBody>
          <a:bodyPr/>
          <a:lstStyle/>
          <a:p>
            <a:r>
              <a:rPr lang="ru-RU" dirty="0" smtClean="0"/>
              <a:t>                               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104456" cy="3323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2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404664"/>
            <a:ext cx="3147824" cy="576262"/>
          </a:xfrm>
        </p:spPr>
        <p:txBody>
          <a:bodyPr/>
          <a:lstStyle/>
          <a:p>
            <a:r>
              <a:rPr lang="ru-RU" dirty="0" smtClean="0"/>
              <a:t>                              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3995936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692696"/>
            <a:ext cx="3142488" cy="576262"/>
          </a:xfrm>
        </p:spPr>
        <p:txBody>
          <a:bodyPr/>
          <a:lstStyle/>
          <a:p>
            <a:r>
              <a:rPr lang="ru-RU" dirty="0" smtClean="0"/>
              <a:t>                                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4104456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1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>
        <p14:vortex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125113" cy="1368152"/>
          </a:xfrm>
        </p:spPr>
        <p:txBody>
          <a:bodyPr/>
          <a:lstStyle/>
          <a:p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692696"/>
            <a:ext cx="3147824" cy="576262"/>
          </a:xfrm>
        </p:spPr>
        <p:txBody>
          <a:bodyPr/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03848" y="836712"/>
            <a:ext cx="3142488" cy="5762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Рисуем цветы для любимой мамочки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4008" y="1916834"/>
            <a:ext cx="4248472" cy="3384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528392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95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618227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Проектная деятельность «Моя семья»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smtClean="0">
                <a:solidFill>
                  <a:srgbClr val="FF0000"/>
                </a:solidFill>
              </a:rPr>
              <a:t>                      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sz="2000" dirty="0" err="1" smtClean="0">
                <a:solidFill>
                  <a:srgbClr val="002060"/>
                </a:solidFill>
              </a:rPr>
              <a:t>Воспитатель:Войтюк</a:t>
            </a:r>
            <a:r>
              <a:rPr lang="ru-RU" sz="2000" dirty="0" smtClean="0">
                <a:solidFill>
                  <a:srgbClr val="002060"/>
                </a:solidFill>
              </a:rPr>
              <a:t> В .С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62" name="Picture 14" descr="C:\Users\123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2952328" cy="22928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123\Desktop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664296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123\Desktop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37470"/>
            <a:ext cx="2808312" cy="22596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000">
        <p14:glitter pattern="hexagon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116632"/>
            <a:ext cx="3147824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Рисуем портреты членов семьи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692696"/>
            <a:ext cx="3142488" cy="576262"/>
          </a:xfrm>
        </p:spPr>
        <p:txBody>
          <a:bodyPr/>
          <a:lstStyle/>
          <a:p>
            <a:r>
              <a:rPr lang="ru-RU" dirty="0" smtClean="0"/>
              <a:t>                                </a:t>
            </a:r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8044" y="1664804"/>
            <a:ext cx="4032448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1" y="1484785"/>
            <a:ext cx="4032450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10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476673"/>
            <a:ext cx="7117178" cy="360040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7017" y="95487"/>
            <a:ext cx="8856983" cy="676875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Семья –это та первичная среда, где человек должен учиться творить        добро.</a:t>
            </a:r>
          </a:p>
          <a:p>
            <a:pPr algn="l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В.А .Сухомлинский</a:t>
            </a:r>
          </a:p>
          <a:p>
            <a:pPr algn="l"/>
            <a:endParaRPr lang="ru-RU" dirty="0">
              <a:solidFill>
                <a:srgbClr val="002060"/>
              </a:solidFill>
            </a:endParaRP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endParaRPr lang="ru-RU" dirty="0">
              <a:solidFill>
                <a:srgbClr val="002060"/>
              </a:solidFill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Семья-это самое дорогое и родное , что есть у человека.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Это близкие люди , это традиции , которые мы перенимаем из поколения в поколение.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Человеку важно знать свои корни – отдельному человеку , семье , народу – тогда и воздух которым мы дышим , будет целебен и вкусен.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000">
        <p14:glitter pattern="hexagon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117178" cy="62830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856984" cy="674136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Гипотеза: Если начать формировать ценностные представления о семье с младшего дошкольного возраста , то ценность семьи , как социальной единицы , будут расти в положительной прогрессии.</a:t>
            </a: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5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9000">
        <p14:glitter pattern="hexagon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17178" cy="36004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712968" cy="6741368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Актуальность : При беседе с детьми , на тему «Что я знаю о своей   семье » выяснилось , что дети очень мало знают о своей семье , о жизни  бабушек и дедушек . Ознакомление детей с понятием « Семья » невозможно без непосредственной поддержки самой семьи . Родители должны дать понять ребёнку , что он часть семьи , что это очень важно . В семье все любят друг друга , заботятся друг о друге.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С целью изучения семьи , установления контакта с её членами , для согласования воспитательных воздействий на ребёнка , появилась идея создать проект « Моя Семья» которая помогает детям понять значимость семьи , воспитывать у детей любовь и уважение к её членам , прививать чувство привязанности к семье и дому.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2000">
        <p14:glitter pattern="hexagon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17178" cy="146880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764704"/>
            <a:ext cx="7117178" cy="2856853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    </a:t>
            </a:r>
            <a:r>
              <a:rPr lang="ru-RU" sz="3500" dirty="0" smtClean="0">
                <a:solidFill>
                  <a:srgbClr val="002060"/>
                </a:solidFill>
              </a:rPr>
              <a:t>Цель проекта :   Формирование у детей понятия «Семья» и повышение роли семейных ценностей.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000">
        <p14:glitter pattern="hexagon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805264"/>
            <a:ext cx="7117178" cy="8604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691680" y="620688"/>
            <a:ext cx="4824536" cy="221054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     проекта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547664" y="2464664"/>
            <a:ext cx="864098" cy="758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15816" y="2831232"/>
            <a:ext cx="300608" cy="13178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2831232"/>
            <a:ext cx="252028" cy="13178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24128" y="2564904"/>
            <a:ext cx="648072" cy="144016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372200" y="2075158"/>
            <a:ext cx="1008112" cy="9217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-78357" y="3222842"/>
            <a:ext cx="1950057" cy="213508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Познакомить с понятием «</a:t>
            </a:r>
            <a:r>
              <a:rPr lang="ru-RU" sz="1400" dirty="0" err="1" smtClean="0"/>
              <a:t>гениалогич-еское</a:t>
            </a:r>
            <a:r>
              <a:rPr lang="ru-RU" sz="1400" dirty="0" smtClean="0"/>
              <a:t> дерево семьи»</a:t>
            </a:r>
          </a:p>
        </p:txBody>
      </p:sp>
      <p:sp>
        <p:nvSpPr>
          <p:cNvPr id="35" name="Овал 34"/>
          <p:cNvSpPr/>
          <p:nvPr/>
        </p:nvSpPr>
        <p:spPr>
          <a:xfrm>
            <a:off x="1701984" y="4437112"/>
            <a:ext cx="2088232" cy="20882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расширять представление детей о своей семье , профессиях членах семьи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933634" y="4547974"/>
            <a:ext cx="1944216" cy="20162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 активному привлечению родителей к жизни ребёнка в детском саду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059564" y="4437112"/>
            <a:ext cx="1872208" cy="2135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Способствовать сплочению и единых представителей разных поколений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452320" y="2708920"/>
            <a:ext cx="2051720" cy="230425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/>
              <a:t>Воспитывать у детей чувство привязанности , любви, уважения к членам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5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000">
        <p14:glitter pattern="hexagon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17178" cy="504056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640960" cy="6525344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       Участники проекта: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      1.Педагоги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2.Дети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       3.Родители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169"/>
            <a:ext cx="7117178" cy="381495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784975" cy="674136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Вид проекта: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Творческий , информационно – исследовательский.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357</TotalTime>
  <Words>511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Вторая младшая группа №2    </vt:lpstr>
      <vt:lpstr>Проектная деятельность «Моя семья»                                                                      Воспитатель:Войтюк В .С                                                   </vt:lpstr>
      <vt:lpstr>    </vt:lpstr>
      <vt:lpstr>   </vt:lpstr>
      <vt:lpstr>   </vt:lpstr>
      <vt:lpstr>   </vt:lpstr>
      <vt:lpstr>  </vt:lpstr>
      <vt:lpstr>    </vt:lpstr>
      <vt:lpstr>    </vt:lpstr>
      <vt:lpstr>    </vt:lpstr>
      <vt:lpstr>    </vt:lpstr>
      <vt:lpstr>  </vt:lpstr>
      <vt:lpstr>                                                    </vt:lpstr>
      <vt:lpstr>Рассматривание фотографий                   «Моя семья»</vt:lpstr>
      <vt:lpstr>                                                  </vt:lpstr>
      <vt:lpstr>                                                   </vt:lpstr>
      <vt:lpstr>                                                  </vt:lpstr>
      <vt:lpstr>                                                  </vt:lpstr>
      <vt:lpstr>                                                  </vt:lpstr>
      <vt:lpstr>                                                            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123</cp:lastModifiedBy>
  <cp:revision>36</cp:revision>
  <dcterms:created xsi:type="dcterms:W3CDTF">2014-04-22T08:33:43Z</dcterms:created>
  <dcterms:modified xsi:type="dcterms:W3CDTF">2014-05-22T16:19:15Z</dcterms:modified>
</cp:coreProperties>
</file>