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2CB4AB-2D20-45A2-A2B4-7B710DA0594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6E2251-D7E4-4455-BF0C-3B53B05F8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88031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Вязание, как средство создания нестандартного игрового оборудования для развития мелкой моторики рук.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068960"/>
            <a:ext cx="6372200" cy="256984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Из опыта работы воспитателя  групп детей с тяжелыми нарушениями речи Шмаковой Ирины Александровны.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МБДОУ «Детский сад №160»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Forum\Pictures\praga-dla-vazanij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4263"/>
            <a:ext cx="3851920" cy="268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«Разноцветная полянка» (посади цветочки по цвету)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Света\Desktop\вото нов\Camera\20191025_1228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Веселый ёжик».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(Помоги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ежику собрать овощи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Света\Desktop\вото нов\Camera\20191025_1229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344816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«Загадочная змейка»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(закрути туловище змейки)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Света\Desktop\вото нов\Camera\20191025_1233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2473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«Волшебная гусеница»                                                          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собери туловище гусеницы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Света\Desktop\вото нов\Camera\20191025_1231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798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а\Desktop\вото нов\Camera\20191025_123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187180" cy="314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«Накорми свинку»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Света\Desktop\вото нов\Camera\20191025_1234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36408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Света\Desktop\вото нов\Camera\20191025_124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7358" y="2577538"/>
            <a:ext cx="4133514" cy="31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Цветик-семицветик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преврати в шарик</a:t>
            </a:r>
            <a:endParaRPr lang="ru-RU" dirty="0"/>
          </a:p>
        </p:txBody>
      </p:sp>
      <p:pic>
        <p:nvPicPr>
          <p:cNvPr id="4" name="Содержимое 3" descr="C:\Users\Света\Desktop\Tkx2Xi1LD8U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28392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а\Desktop\ZMudyERT-z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672408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err="1" smtClean="0">
                <a:solidFill>
                  <a:srgbClr val="FF0000"/>
                </a:solidFill>
              </a:rPr>
              <a:t>Моталочки</a:t>
            </a:r>
            <a:r>
              <a:rPr lang="ru-RU" dirty="0" smtClean="0">
                <a:solidFill>
                  <a:srgbClr val="FF0000"/>
                </a:solidFill>
              </a:rPr>
              <a:t> «Солнышко».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Света\Desktop\-NGLXx3WFH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4896544" cy="52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Театр   рукавичек 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вета\Desktop\работа\фото\IMG_20180322_1125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0798"/>
            <a:ext cx="7344815" cy="476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Пальчиковый  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sun9-45.userapi.com/c855024/v855024532/172c6e/JOL4h3A7OT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912768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«Разноцветные кармашки»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sun9-2.userapi.com/c854428/v854428532/16de4d/zCo3molY3V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344816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Вязание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/>
              <a:t>один из самых старинных видов декоративно-прикладного искусства, который существует более трех тысяч лет. Веками отточенное мастерство вязания крючком актуально и по сей день. Владение им даёт возможность не только прикоснуться к настоящему искусству, но и подчеркнуть собственную индивидуальность. </a:t>
            </a:r>
          </a:p>
          <a:p>
            <a:endParaRPr lang="ru-RU" sz="2000" dirty="0" smtClean="0"/>
          </a:p>
        </p:txBody>
      </p:sp>
      <p:pic>
        <p:nvPicPr>
          <p:cNvPr id="2050" name="Picture 2" descr="C:\Users\Forum\Pictures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98520"/>
            <a:ext cx="2448272" cy="3659480"/>
          </a:xfrm>
          <a:prstGeom prst="rect">
            <a:avLst/>
          </a:prstGeom>
          <a:noFill/>
        </p:spPr>
      </p:pic>
      <p:pic>
        <p:nvPicPr>
          <p:cNvPr id="2051" name="Picture 3" descr="C:\Users\Forum\Pictures\depositphotos_40547257-stock-photo-portrait-of-woman-knitting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4354059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Шнуровка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Света\Desktop\20191121_112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471043" cy="48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4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 вязаные  пособия и игрушки на развитие мелкой моторики пальцев  нисколько не уступают игрушкам из супермаркета. Дети с удовольствием  используют их в играх, которые   помогают  становлению детской речи, повышают </a:t>
            </a:r>
            <a:r>
              <a:rPr lang="ru-RU" b="1" dirty="0" smtClean="0"/>
              <a:t>работоспособность ребенка</a:t>
            </a:r>
            <a:r>
              <a:rPr lang="ru-RU" dirty="0" smtClean="0"/>
              <a:t>, его внимание и умственную активность, стимулирует интеллектуальную и творческую деятельность, прививают  уважение к труду других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3818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 внимание!</a:t>
            </a:r>
            <a:endParaRPr lang="ru-RU" sz="8000" dirty="0"/>
          </a:p>
        </p:txBody>
      </p:sp>
      <p:pic>
        <p:nvPicPr>
          <p:cNvPr id="4" name="Picture 2" descr="C:\Users\Света\Desktop\вото нов\Camera\20191025_125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351030" cy="47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ru-RU" sz="2800" dirty="0" smtClean="0"/>
              <a:t>Этот вид декоративно-прикладного творчества характеризуется изяществом, красотой и возможностью изготовить разнообразные изделия: салфетки, скатерти, одежду и элементы её украшения.</a:t>
            </a:r>
            <a:endParaRPr lang="ru-RU" dirty="0"/>
          </a:p>
        </p:txBody>
      </p:sp>
      <p:pic>
        <p:nvPicPr>
          <p:cNvPr id="3074" name="Picture 2" descr="C:\Users\Forum\Pictures\crochet-tea-cosy-free-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56066"/>
            <a:ext cx="5400600" cy="390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/>
          <a:lstStyle/>
          <a:p>
            <a:r>
              <a:rPr lang="ru-RU" dirty="0" smtClean="0"/>
              <a:t>В свободное время я очень люблю </a:t>
            </a:r>
            <a:r>
              <a:rPr lang="ru-RU" b="1" dirty="0" smtClean="0"/>
              <a:t>вязать</a:t>
            </a:r>
            <a:r>
              <a:rPr lang="ru-RU" dirty="0" smtClean="0"/>
              <a:t>. </a:t>
            </a:r>
            <a:r>
              <a:rPr lang="ru-RU" b="1" dirty="0" smtClean="0"/>
              <a:t>Вязание - очень увлекательное и полезное занятие</a:t>
            </a:r>
            <a:r>
              <a:rPr lang="ru-RU" dirty="0" smtClean="0"/>
              <a:t>. Те, кто любит и умеет </a:t>
            </a:r>
            <a:r>
              <a:rPr lang="ru-RU" b="1" dirty="0" smtClean="0"/>
              <a:t>вязать</a:t>
            </a:r>
            <a:r>
              <a:rPr lang="ru-RU" dirty="0" smtClean="0"/>
              <a:t>, согласятся со мной, а тем, кто в этом сомневается, я могу сказать: попробуйте, не пожалеете! </a:t>
            </a:r>
          </a:p>
          <a:p>
            <a:endParaRPr lang="ru-RU" dirty="0"/>
          </a:p>
        </p:txBody>
      </p:sp>
      <p:pic>
        <p:nvPicPr>
          <p:cNvPr id="4" name="Picture 2" descr="C:\Users\Света\Desktop\вото нов\Camera\20191015_123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6474" y="3148840"/>
            <a:ext cx="3871820" cy="29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а\Desktop\вото нов\Camera\20191016_114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3185" y="3134806"/>
            <a:ext cx="3909241" cy="29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sun9-8.userapi.com/c850608/v850608502/2d50a/vVqVGuWgQ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0647"/>
            <a:ext cx="2685186" cy="35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-315416"/>
            <a:ext cx="7239000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7239000" cy="7563240"/>
          </a:xfrm>
        </p:spPr>
        <p:txBody>
          <a:bodyPr/>
          <a:lstStyle/>
          <a:p>
            <a:r>
              <a:rPr lang="ru-RU" b="1" dirty="0" smtClean="0"/>
              <a:t>Вязать же игрушки и игры интересно вдвойне</a:t>
            </a:r>
            <a:r>
              <a:rPr lang="ru-RU" dirty="0" smtClean="0"/>
              <a:t>: это и польза, и удовольствие. Результаты такой работы просто восхищают. Дети любят играть с такими играми и игрушками. Это лучшее средство для развития моторики рук, они связаны из экологического материала, кроме того, каждое пособие – уникально, ведь в него вложена частичка душевного тепла создателя.    </a:t>
            </a:r>
          </a:p>
          <a:p>
            <a:endParaRPr lang="ru-RU" dirty="0"/>
          </a:p>
        </p:txBody>
      </p:sp>
      <p:pic>
        <p:nvPicPr>
          <p:cNvPr id="5122" name="Picture 2" descr="C:\Users\Forum\Pictures\detsad-216494-1411698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3861048"/>
            <a:ext cx="4176465" cy="29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r>
              <a:rPr lang="ru-RU" dirty="0" smtClean="0"/>
              <a:t>Сегодня широко известно, что </a:t>
            </a:r>
            <a:r>
              <a:rPr lang="ru-RU" b="1" dirty="0" smtClean="0"/>
              <a:t>развитие мелкой моторики</a:t>
            </a:r>
            <a:r>
              <a:rPr lang="ru-RU" dirty="0" smtClean="0"/>
              <a:t> пальцев рук через определенные зоны в коре головного мозга положительно сказывается на становлении детской речи, повышает </a:t>
            </a:r>
            <a:r>
              <a:rPr lang="ru-RU" b="1" dirty="0" smtClean="0"/>
              <a:t>работоспособность ребенка</a:t>
            </a:r>
            <a:r>
              <a:rPr lang="ru-RU" dirty="0" smtClean="0"/>
              <a:t>, его внимание и умственную активность, стимулирует интеллектуальную и творческую деятельность.</a:t>
            </a:r>
            <a:endParaRPr lang="ru-RU" dirty="0"/>
          </a:p>
        </p:txBody>
      </p:sp>
      <p:pic>
        <p:nvPicPr>
          <p:cNvPr id="4" name="Рисунок 3" descr="C:\Users\Света\Desktop\вото нов\Camera\20191025_1249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5378" y="4340798"/>
            <a:ext cx="2751455" cy="228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Света\Desktop\вото нов\Camera\20191025_1244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3274" y="4195021"/>
            <a:ext cx="273367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56200" y="332655"/>
            <a:ext cx="7219510" cy="8640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Мелкая моторика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txBody>
          <a:bodyPr/>
          <a:lstStyle/>
          <a:p>
            <a:r>
              <a:rPr lang="ru-RU" dirty="0" smtClean="0"/>
              <a:t>— способность манипулировать </a:t>
            </a:r>
            <a:r>
              <a:rPr lang="ru-RU" b="1" dirty="0" smtClean="0"/>
              <a:t>мелкими предметами</a:t>
            </a:r>
            <a:r>
              <a:rPr lang="ru-RU" dirty="0" smtClean="0"/>
              <a:t>, передавать объекты из рук в руки, а также выполнять задачи, требующие скоординированной </a:t>
            </a:r>
            <a:r>
              <a:rPr lang="ru-RU" b="1" dirty="0" smtClean="0"/>
              <a:t>работы глаз и рук.</a:t>
            </a:r>
            <a:endParaRPr lang="ru-RU" dirty="0"/>
          </a:p>
        </p:txBody>
      </p:sp>
      <p:pic>
        <p:nvPicPr>
          <p:cNvPr id="4" name="Рисунок 3" descr="C:\Users\Света\Desktop\вото нов\Camera\20191025_1252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468052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мои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Так как,   работаю в группе детей с тяжелыми нарушениями речи,</a:t>
            </a:r>
          </a:p>
          <a:p>
            <a:pPr>
              <a:buNone/>
            </a:pPr>
            <a:r>
              <a:rPr lang="ru-RU" sz="3200" dirty="0" smtClean="0"/>
              <a:t>я решила связать игрушки и  пособия на развитие мелкой моторики рук.</a:t>
            </a:r>
          </a:p>
          <a:p>
            <a:pPr>
              <a:buNone/>
            </a:pPr>
            <a:r>
              <a:rPr lang="ru-RU" sz="3200" dirty="0" smtClean="0"/>
              <a:t>Предлагаю вам познакомиться с моими  вязаными  пособиями, которые я использую в своей работе: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с прищепками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Света\Desktop\вото нов\Camera\20191025_1227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0662" y="2361867"/>
            <a:ext cx="5013176" cy="397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339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 Вязание, как средство создания нестандартного игрового оборудования для развития мелкой моторики рук.</vt:lpstr>
      <vt:lpstr>Вязание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Мелкая моторика </vt:lpstr>
      <vt:lpstr> мои работы</vt:lpstr>
      <vt:lpstr>Игры с прищепками</vt:lpstr>
      <vt:lpstr>      «Разноцветная полянка» (посади цветочки по цвету) </vt:lpstr>
      <vt:lpstr>«Веселый ёжик». (Помоги  ежику собрать овощи)</vt:lpstr>
      <vt:lpstr>«Загадочная змейка» (закрути туловище змейки)</vt:lpstr>
      <vt:lpstr>             «Волшебная гусеница»                                                                              собери туловище гусеницы </vt:lpstr>
      <vt:lpstr>«Накорми свинку»</vt:lpstr>
      <vt:lpstr>«Цветик-семицветик» преврати в шарик</vt:lpstr>
      <vt:lpstr>Моталочки «Солнышко». </vt:lpstr>
      <vt:lpstr>Театр   рукавичек . </vt:lpstr>
      <vt:lpstr>Пальчиковый   театр</vt:lpstr>
      <vt:lpstr>«Разноцветные кармашки» </vt:lpstr>
      <vt:lpstr>«Шнуровка»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мне  помогает в работе мое любимое увлечение – вязание.</dc:title>
  <dc:creator>Forum</dc:creator>
  <cp:lastModifiedBy>Света</cp:lastModifiedBy>
  <cp:revision>19</cp:revision>
  <dcterms:created xsi:type="dcterms:W3CDTF">2019-11-18T19:10:22Z</dcterms:created>
  <dcterms:modified xsi:type="dcterms:W3CDTF">2019-11-21T22:00:15Z</dcterms:modified>
</cp:coreProperties>
</file>