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70" r:id="rId3"/>
    <p:sldId id="273" r:id="rId4"/>
    <p:sldId id="271" r:id="rId5"/>
    <p:sldId id="27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050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0CFD2-BB5B-44CB-8ECB-11D7FCFE653C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F4B40-4D11-49FB-9E1D-70B207DEE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1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E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55BA-666D-4452-80E9-8E748046D9E7}" type="datetimeFigureOut">
              <a:rPr lang="ru-RU" smtClean="0"/>
              <a:pPr/>
              <a:t>02.06.2018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B7157-47DB-4DCD-BE6B-FB222F3C6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yl.ru/article/180315/new_spisok-bogov-drevney-gretsii-glavnyih-bogov-drevney-gretsi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25003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Древнегреческие 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мифы как </a:t>
            </a: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 фразеологизмов»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4298397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читель русского языка и литературы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Ананьева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 Николаевна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00042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ДАРЫ  ДАНАЙЦЕВ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4286280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264318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143504" y="2214554"/>
            <a:ext cx="37862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Тайный, коварный смысл.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Дары, приносимые с предательской целью.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АВГИЕВЫ  КОНЮШНИ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586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4429156" cy="450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250030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Крайняя запущенность, загрязнённость.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ГЕРКУЛЕСОВЫ СТОЛПЫ (СТОЛБЫ)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64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4214842" cy="4857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2" y="2643182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Дойти до предела чего – либо, до крайней точки.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ГИДРОГОЛОВАЯ  ЗАДАЧА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81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4357718" cy="471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2500306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Задача, решение которой вызывает новые проблемы.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МЕЖДУ СЦИЛЛОЙ И ХАРИБДОЙ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3010572cbfc3a6aded28e5a93502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4357718" cy="4714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2143116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Трудное, рискованное положение, когда опасность грозит с двух сторон.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42860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ПРОКРУСТОВО  ЛОЖЕ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esey-ubivaet-prokru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4429156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2143116"/>
            <a:ext cx="3857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Мерка, под которую насильственно подгоняют что – либо, для неё неподходящее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ТАНТАЛОВЫ  МУКИ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ант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4572032" cy="5072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2143116"/>
            <a:ext cx="3857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Мучения, вызванные близостью желаемого и невозможностью его достигнуть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8572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БОЧКА  ДАНАИД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un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4786346" cy="500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694" y="2000240"/>
            <a:ext cx="3643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Бесполезный, бессмысленный труд; вместилище, которое никогда не может быть наполнено.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Заключение: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Древняя Греция занимает уникальное место в истории человечества. Мифы объясняют происхождение мира, явления природы; рассказывают о возникновении и развитии земледелия и ремёсел; отражают отношения между людьми, их образ жизни. Благодаря мифам можно узнать много интересных фактов и событий, происходивших в прошлом, познакомиться с историей и  культурой древних народов.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Значительное число фразеологизмов в русском языке  заимствованы из древнегреческой мифологии, зная их происхождение можно понять суть фразеологических оборотов, основанных на мифах Древней Греции и правильно употреблять их в речи.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Благодаря проекту я проник в тайны истории, узнал много интересных «древнегреческих фразеологизмов», все они о героях и богах Древней Греции, повысил уровень общих знаний, расширил свой словарный запас.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57166"/>
            <a:ext cx="85010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Библиографический список: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Большой фразеологический словарь для детей. – М.: ОЛМА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Медиа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Групп, 2011.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В. и Л. Успенские. Мифы Древней Греции. Издание 2-е. – Л., «Детская литература», 1976.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Волина В.В. Этимологический словарь: Популярное пособие для начальной школы. – М.: АСТ – ПРЕСС, 1977.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Фразеологический словарь русского языка для школьников./ Сост. Л.А. Субботина. – Екатеринбург: У - Фактория, 2006.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Интернет ресурсы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  <a:hlinkClick r:id="rId2"/>
              </a:rPr>
              <a:t>https://www.syl.ru/article/180315/new_spisok-bogov-drevney-gretsii-glavnyih-bogov-drevney-gretsii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2286" y="1428736"/>
            <a:ext cx="9071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Слово «миф»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- греческое и буквально означает предание, сказание.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28599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Миф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др.-греч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μῦθος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) в литературе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создание воображения коллективной общенародной или индивидуальной фантазии, обобщённо отражающее действительность в виде чувственно-конкретных персонификаций и одушевлённых, очеловеченных существ, которые иногда у некоторых людей преломляются (претворяются) в сознании как вполне реальные.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14338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000636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Фразеология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 это наука, которая изучает фразеологизмы.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Фразеологизмы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это связанные, исторически обусловленные единицы языка, т.е. готовые сочетания слов.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Понятия «миф» и «фразеологизм» в русском языке и литературе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Источники фразеологических оборотов различны. Одни из них возникли на основе наблюдений человека над общественными и природными явлениями («много снега – много хлеба»); другие вышли из песен, сказок, загадок, литературных произведений («страшнее кошки зверя нет»); третьи связаны с реальными историческими событиями («пусто, словно Мамай прошёл»), значительное число фразеологизмов заимствованы из древнегреческой мифологии.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Суть древнегреческих фразеологизмов можно понять, если разобраться в их происхождении из определённого мифа.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фразеологических оборотов, пришедших к нам из мифов Древней Греции.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428604"/>
          <a:ext cx="9144001" cy="6429396"/>
        </p:xfrm>
        <a:graphic>
          <a:graphicData uri="http://schemas.openxmlformats.org/drawingml/2006/table">
            <a:tbl>
              <a:tblPr/>
              <a:tblGrid>
                <a:gridCol w="3205633"/>
                <a:gridCol w="3239889"/>
                <a:gridCol w="2698479"/>
              </a:tblGrid>
              <a:tr h="68663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Фразеологизмы про греческих богов и титанов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0" marR="5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Фразеологизмы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 мифологических героев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0" marR="5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Фразеологизмы про исторических персонажей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0" marR="5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76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Сизифов труд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Ящик Пандоры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Кануть в лету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Панический страх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Родиться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второй раз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Прометеев огонь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Петь дифирамбы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Объятия Морфея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Титанический труд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Десятая муза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Золотой дождь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Циклопическая постройка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Пуп земли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Олимпийское спокойствие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Находиться под эгидой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Провалиться в тартарары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Век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Астреи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Храм Мельпомены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Узы Гименея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Лопнуть от злости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Пальма первенства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Нектар и амброзия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0" marR="5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Ариадны Нить(Нить Ариадны)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Золотое руно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Яблоко раздора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Ахиллесова пята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Дары данайцев, Троянский конь.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Авгиевы конюшни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Геркулесовы</a:t>
                      </a:r>
                      <a:r>
                        <a:rPr lang="ru-RU" baseline="0" dirty="0" smtClean="0"/>
                        <a:t> столпы(столбы)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err="1" smtClean="0"/>
                        <a:t>Гидроголовая</a:t>
                      </a:r>
                      <a:r>
                        <a:rPr lang="ru-RU" baseline="0" dirty="0" smtClean="0"/>
                        <a:t> задача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Между Сциллой и Харибдой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Прокрустово ложе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Танталовы муки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Бочка Данаид</a:t>
                      </a:r>
                      <a:endParaRPr lang="ru-RU" dirty="0"/>
                    </a:p>
                  </a:txBody>
                  <a:tcPr marL="51570" marR="5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Дамоклов меч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Драконовы законы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Богат как Крез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Герострата Слава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Гордиев узел, разрубить гордиев узел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Пиррова победа</a:t>
                      </a:r>
                      <a:endParaRPr lang="ru-RU" dirty="0"/>
                    </a:p>
                  </a:txBody>
                  <a:tcPr marL="51570" marR="51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Значение наиболее употребительных «древнегреческих фразеологизмов»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ант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2643206" cy="2643206"/>
          </a:xfrm>
          <a:prstGeom prst="rect">
            <a:avLst/>
          </a:prstGeom>
        </p:spPr>
      </p:pic>
      <p:pic>
        <p:nvPicPr>
          <p:cNvPr id="4" name="Рисунок 3" descr="ariadne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500438"/>
            <a:ext cx="2928958" cy="2571768"/>
          </a:xfrm>
          <a:prstGeom prst="rect">
            <a:avLst/>
          </a:prstGeom>
        </p:spPr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714620"/>
            <a:ext cx="400049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iadne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4636503" cy="4643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3570" y="2071678"/>
            <a:ext cx="3286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Средство выйти из трудного положения, руководящее начало.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28572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НИТЬ  АРИАДНЫ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35716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ЗОЛОТОЕ  РУНО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4572032" cy="4572032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643570" y="1785926"/>
            <a:ext cx="31432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«Золотым руном»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называют золото, богатство, которым стремятся овладеть; «аргонавтами» - смелых путешественников, искателей приключений.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42860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ЯБЛОКО  РАЗДОРА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572032" cy="4429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264318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Причина ссоры, вражды.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АХИЛЛЕСОВА  ПЯТА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4572032" cy="414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2643182"/>
            <a:ext cx="350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Всякое слабое,  уязвимое место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690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«Древнегреческие мифы как источник фразеологизмов»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6</cp:revision>
  <dcterms:created xsi:type="dcterms:W3CDTF">2018-04-02T07:58:40Z</dcterms:created>
  <dcterms:modified xsi:type="dcterms:W3CDTF">2018-06-02T15:45:14Z</dcterms:modified>
</cp:coreProperties>
</file>