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75" r:id="rId8"/>
    <p:sldId id="262" r:id="rId9"/>
    <p:sldId id="268" r:id="rId10"/>
    <p:sldId id="274" r:id="rId11"/>
    <p:sldId id="263" r:id="rId12"/>
    <p:sldId id="273" r:id="rId13"/>
    <p:sldId id="265" r:id="rId14"/>
    <p:sldId id="272" r:id="rId15"/>
    <p:sldId id="278" r:id="rId16"/>
    <p:sldId id="269" r:id="rId17"/>
    <p:sldId id="267" r:id="rId18"/>
    <p:sldId id="270" r:id="rId19"/>
    <p:sldId id="271" r:id="rId20"/>
    <p:sldId id="279" r:id="rId21"/>
    <p:sldId id="276" r:id="rId22"/>
    <p:sldId id="277" r:id="rId23"/>
    <p:sldId id="26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8C739F9-4E78-4D71-8FDE-3F8C10BF1A1B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73779B4-913D-4F82-9A9E-A8E8826D6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39F9-4E78-4D71-8FDE-3F8C10BF1A1B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79B4-913D-4F82-9A9E-A8E8826D6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39F9-4E78-4D71-8FDE-3F8C10BF1A1B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79B4-913D-4F82-9A9E-A8E8826D6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8C739F9-4E78-4D71-8FDE-3F8C10BF1A1B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73779B4-913D-4F82-9A9E-A8E8826D66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8C739F9-4E78-4D71-8FDE-3F8C10BF1A1B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73779B4-913D-4F82-9A9E-A8E8826D6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39F9-4E78-4D71-8FDE-3F8C10BF1A1B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79B4-913D-4F82-9A9E-A8E8826D66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39F9-4E78-4D71-8FDE-3F8C10BF1A1B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79B4-913D-4F82-9A9E-A8E8826D66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8C739F9-4E78-4D71-8FDE-3F8C10BF1A1B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73779B4-913D-4F82-9A9E-A8E8826D66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39F9-4E78-4D71-8FDE-3F8C10BF1A1B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79B4-913D-4F82-9A9E-A8E8826D6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8C739F9-4E78-4D71-8FDE-3F8C10BF1A1B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73779B4-913D-4F82-9A9E-A8E8826D66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8C739F9-4E78-4D71-8FDE-3F8C10BF1A1B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73779B4-913D-4F82-9A9E-A8E8826D66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8C739F9-4E78-4D71-8FDE-3F8C10BF1A1B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73779B4-913D-4F82-9A9E-A8E8826D6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980728"/>
            <a:ext cx="6964288" cy="1894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Игровые проекты в коррекционной работе учителя-логопеда с детьми с речевыми нарушениями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4365104"/>
            <a:ext cx="4680520" cy="13716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Подготовила</a:t>
            </a:r>
          </a:p>
          <a:p>
            <a:r>
              <a:rPr lang="ru-RU" dirty="0" smtClean="0"/>
              <a:t> учитель-логопед </a:t>
            </a:r>
            <a:endParaRPr lang="ru-RU" dirty="0" smtClean="0"/>
          </a:p>
          <a:p>
            <a:r>
              <a:rPr lang="ru-RU" dirty="0" smtClean="0"/>
              <a:t>МОУ </a:t>
            </a:r>
            <a:r>
              <a:rPr lang="ru-RU" dirty="0" smtClean="0"/>
              <a:t>«Детский сад</a:t>
            </a:r>
            <a:r>
              <a:rPr lang="ru-RU" dirty="0" smtClean="0"/>
              <a:t> </a:t>
            </a:r>
            <a:r>
              <a:rPr lang="ru-RU" dirty="0" smtClean="0"/>
              <a:t>№ </a:t>
            </a:r>
            <a:r>
              <a:rPr lang="ru-RU" dirty="0" smtClean="0"/>
              <a:t>90 г.Волгограда»</a:t>
            </a:r>
            <a:endParaRPr lang="ru-RU" dirty="0" smtClean="0"/>
          </a:p>
          <a:p>
            <a:r>
              <a:rPr lang="ru-RU" dirty="0" smtClean="0"/>
              <a:t>Круглова Елена Николаевна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E:\Фото-работа\SL37569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374500" cy="5530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075240" cy="6069288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/>
              <a:t>Метод проекта предоставляет ребенку уникальную возможность реализовать свои фантазии и соединить их с мечтой о взрослости. Главное - помочь ребенку поверить в свои силы. </a:t>
            </a:r>
            <a:endParaRPr lang="en-US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Всем известно, что ребёнок лучше всего развивается в игровой деятельности, а именно процесс реализации проектов подразумевает активное включение детей в различные виды деятельности в едином тематическом пространстве(проекте).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E:\фото кабинет\DSCN9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27579" cy="6396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147248" cy="599728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Работа над проектом осуществляться при участии учителя-логопеда, воспитателей, родителей, а также приветствуется  привлечение других специалистов (психолога, музыкального руководителя, инструктора по физкультуре).</a:t>
            </a:r>
          </a:p>
          <a:p>
            <a:r>
              <a:rPr lang="ru-RU" sz="2800" dirty="0" smtClean="0"/>
              <a:t>Заканчивается проект всегда </a:t>
            </a:r>
            <a:r>
              <a:rPr lang="ru-RU" sz="2800" b="1" dirty="0" smtClean="0"/>
              <a:t>презентацией</a:t>
            </a:r>
            <a:r>
              <a:rPr lang="ru-RU" sz="2800" dirty="0" smtClean="0"/>
              <a:t> (оформление альбома, стенгазеты, плакатов, фотовыставки; творческий отчет детей, спектакль, мультфильм, клип, открытое занятие, досуг, изготовление кормушек для птиц, макетов и др.).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E:\DSCN946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708172" cy="5781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003232" cy="6141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Применение игровых проектов в своей работе мы начали с прошлого года. </a:t>
            </a:r>
          </a:p>
          <a:p>
            <a:pPr>
              <a:buNone/>
            </a:pPr>
            <a:r>
              <a:rPr lang="ru-RU" sz="2800" dirty="0" smtClean="0"/>
              <a:t>    Чаще всего это краткосрочные творческие проекты. </a:t>
            </a:r>
          </a:p>
          <a:p>
            <a:pPr>
              <a:buNone/>
            </a:pPr>
            <a:r>
              <a:rPr lang="ru-RU" sz="2800" dirty="0" smtClean="0"/>
              <a:t> </a:t>
            </a:r>
          </a:p>
          <a:p>
            <a:pPr>
              <a:buNone/>
            </a:pPr>
            <a:r>
              <a:rPr lang="ru-RU" sz="2800" dirty="0" smtClean="0"/>
              <a:t>     </a:t>
            </a:r>
            <a:r>
              <a:rPr lang="ru-RU" sz="2800" dirty="0" err="1" smtClean="0"/>
              <a:t>Пректы</a:t>
            </a:r>
            <a:r>
              <a:rPr lang="ru-RU" sz="2800" dirty="0" smtClean="0"/>
              <a:t>: «Масленица», «В гостях у русских сказок», «Сказки Андерсена» оставили много радостных воспоминаний у нас и наших воспитанников.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E:\DSCN852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708172" cy="5781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003232" cy="614129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Главная задача совместного проектирования – заинтересовать детей, чтобы желание принять участие в общем деле шло от самого дошкольника, обговорить, что и как будем делать, какие средства будем использовать. Здесь важно вместе с детьми выстроить всю технологическую цепочку, совместно спланировать работу, а в конце деятельности подвести итог, обсудить полученный результат.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:\DSCN946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420140" cy="5565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E:\DSCN946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7516151" cy="5637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683568" y="764704"/>
            <a:ext cx="7467600" cy="487375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sz="2800" dirty="0" smtClean="0"/>
              <a:t>Стандартные методы коррекционной работы с детьми, имеющими речевые нарушения, не всегда дают ожидаемого результата. В связи с этим актуальным становится поиск эффективных форм и методов, необходимость включения в содержание образования дошкольника поисковой деятельности, требующей использования знаний и умений в новой для них ситуации, для решения новых проблем. 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476672"/>
            <a:ext cx="7992888" cy="5832648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 Последний этап проекта – итоговое мероприятие - всегда самый зрелищный. Проводим его публично: приглашаем гостей (детей, педагогов ДОУ), родителей. Именно на этот момент приходится наивысшая точка эмоционального накала, и ее необходимо усилить социальной значимостью проекта. Вначале мы объясняем, для кого и для чего он создавался и зачем он нужен. Форма итоговых мероприятий яркая, интересная, продумана так, чтобы высветить и продемонстрировать вклад и достижения каждого ребенка.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36750"/>
            <a:ext cx="74676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1" y="0"/>
            <a:ext cx="6012160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77580"/>
            <a:ext cx="5040560" cy="378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931224" cy="621330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Таким образом, проектная деятельность в настоящее время – является перспективной формой работы, содержит в себе  большие потенциальные возможности и способствует качественным изменениям в развитии речевых способностей детей дошкольного возраста. </a:t>
            </a:r>
          </a:p>
          <a:p>
            <a:pPr>
              <a:buNone/>
            </a:pPr>
            <a:endParaRPr lang="ru-RU" sz="2800" dirty="0" smtClean="0"/>
          </a:p>
          <a:p>
            <a:r>
              <a:rPr lang="ru-RU" sz="2800" dirty="0" smtClean="0"/>
              <a:t>Это еще и замечательная возможность для родителей объективно оценить возможности своих детей, сотрудничать с ними как с равноправными партнерами. 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764704"/>
            <a:ext cx="7467600" cy="487375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800" dirty="0" smtClean="0"/>
              <a:t>Анализируя различные формы коррекционной работы с детьми с нарушениями речи, мы искали такие, которые позволили бы ускорить процесс автоматизации поставленных звуков, в целом развития всех компонентов речи, когнитивных процессов, коммуникативных навыков, и пришли к выводу об использовании </a:t>
            </a:r>
            <a:r>
              <a:rPr lang="ru-RU" sz="2800" b="1" dirty="0" smtClean="0"/>
              <a:t>проектной деятельности в практике работы учителя-логопеда.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908720"/>
            <a:ext cx="7467600" cy="4873752"/>
          </a:xfrm>
        </p:spPr>
        <p:txBody>
          <a:bodyPr/>
          <a:lstStyle/>
          <a:p>
            <a:r>
              <a:rPr lang="ru-RU" sz="2800" dirty="0" smtClean="0"/>
              <a:t>Этот вид деятельности помогает не только дошкольникам проявить себя, свои возможности, реализовать познавательные потребности, но и предоставляет широкие возможности сотрудничества всех участников воспитательно-образовательного процесса в нашем ДОУ.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Предпосылками использования проектной деятельности в нашем детском саду  явились следующие моменты: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984248"/>
            <a:ext cx="7467600" cy="4873752"/>
          </a:xfrm>
        </p:spPr>
        <p:txBody>
          <a:bodyPr/>
          <a:lstStyle/>
          <a:p>
            <a:r>
              <a:rPr lang="ru-RU" dirty="0" smtClean="0"/>
              <a:t> </a:t>
            </a:r>
            <a:r>
              <a:rPr lang="ru-RU" sz="2800" dirty="0" smtClean="0"/>
              <a:t>- видоизменение и совершенствование развивающей среды;</a:t>
            </a:r>
          </a:p>
          <a:p>
            <a:r>
              <a:rPr lang="ru-RU" sz="2800" dirty="0" smtClean="0"/>
              <a:t> - потребность педагогов в инновационной деятельности;</a:t>
            </a:r>
          </a:p>
          <a:p>
            <a:r>
              <a:rPr lang="ru-RU" sz="2800" dirty="0" smtClean="0"/>
              <a:t> - активное адекватное вовлечение семей в воспитательно-образовательный процесс;</a:t>
            </a:r>
          </a:p>
          <a:p>
            <a:r>
              <a:rPr lang="ru-RU" sz="2800" dirty="0" smtClean="0"/>
              <a:t> -осуществление многофункционального взаимодействия с социумом.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Основная цель проектного метода</a:t>
            </a:r>
            <a:r>
              <a:rPr lang="ru-RU" dirty="0" smtClean="0"/>
              <a:t> в ДОУ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/>
              <a:t>Развитие свободной творческой личности ребенка</a:t>
            </a:r>
            <a:r>
              <a:rPr lang="ru-RU" sz="2800" dirty="0" smtClean="0"/>
              <a:t>, </a:t>
            </a:r>
          </a:p>
          <a:p>
            <a:pPr>
              <a:buNone/>
            </a:pPr>
            <a:r>
              <a:rPr lang="ru-RU" sz="2800" dirty="0" smtClean="0"/>
              <a:t>    что подразумевает:</a:t>
            </a:r>
          </a:p>
          <a:p>
            <a:r>
              <a:rPr lang="ru-RU" sz="2800" dirty="0" smtClean="0"/>
              <a:t>обеспечение психологического благополучия и здоровья;</a:t>
            </a:r>
          </a:p>
          <a:p>
            <a:r>
              <a:rPr lang="ru-RU" sz="2800" dirty="0" smtClean="0"/>
              <a:t>развитие познавательных способностей;</a:t>
            </a:r>
          </a:p>
          <a:p>
            <a:r>
              <a:rPr lang="ru-RU" sz="2800" dirty="0" smtClean="0"/>
              <a:t>творческого воображения и мышления;</a:t>
            </a:r>
          </a:p>
          <a:p>
            <a:r>
              <a:rPr lang="ru-RU" sz="2800" dirty="0" smtClean="0"/>
              <a:t>коммуникативных навыков.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E:\DSCN851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092215" cy="6069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208912" cy="6165304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По роду деятельности</a:t>
            </a:r>
            <a:r>
              <a:rPr lang="ru-RU" dirty="0" smtClean="0"/>
              <a:t> проекты могут быть:</a:t>
            </a:r>
          </a:p>
          <a:p>
            <a:r>
              <a:rPr lang="ru-RU" dirty="0" err="1" smtClean="0"/>
              <a:t>исследовательско-творческими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творческими;</a:t>
            </a:r>
          </a:p>
          <a:p>
            <a:r>
              <a:rPr lang="ru-RU" dirty="0" err="1" smtClean="0"/>
              <a:t>информационно-практико-ориентированными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ролево-игровыми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Виды проектов по срокам реализации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краткосрочный (одно или несколько занятий);</a:t>
            </a:r>
          </a:p>
          <a:p>
            <a:r>
              <a:rPr lang="ru-RU" dirty="0" smtClean="0"/>
              <a:t>средней продолжительности;</a:t>
            </a:r>
          </a:p>
          <a:p>
            <a:r>
              <a:rPr lang="ru-RU" dirty="0" smtClean="0"/>
              <a:t>долгосрочный (на учебный год).</a:t>
            </a:r>
          </a:p>
          <a:p>
            <a:r>
              <a:rPr lang="ru-RU" b="1" dirty="0" smtClean="0"/>
              <a:t>Этапы проектной деятельности</a:t>
            </a:r>
            <a:r>
              <a:rPr lang="ru-RU" dirty="0" smtClean="0"/>
              <a:t>:</a:t>
            </a:r>
          </a:p>
          <a:p>
            <a:pPr lvl="0"/>
            <a:r>
              <a:rPr lang="ru-RU" dirty="0" smtClean="0"/>
              <a:t>выбор цели;</a:t>
            </a:r>
          </a:p>
          <a:p>
            <a:r>
              <a:rPr lang="ru-RU" dirty="0" smtClean="0"/>
              <a:t>разработка плана;</a:t>
            </a:r>
          </a:p>
          <a:p>
            <a:r>
              <a:rPr lang="ru-RU" dirty="0" smtClean="0"/>
              <a:t>практическая часть (выполнение проекта);</a:t>
            </a:r>
          </a:p>
          <a:p>
            <a:r>
              <a:rPr lang="ru-RU" dirty="0" smtClean="0"/>
              <a:t>итог (презентация).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404666"/>
          <a:ext cx="8640960" cy="6174658"/>
        </p:xfrm>
        <a:graphic>
          <a:graphicData uri="http://schemas.openxmlformats.org/drawingml/2006/table">
            <a:tbl>
              <a:tblPr/>
              <a:tblGrid>
                <a:gridCol w="4341153"/>
                <a:gridCol w="4299807"/>
              </a:tblGrid>
              <a:tr h="244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45"/>
                        </a:spcAft>
                      </a:pPr>
                      <a:r>
                        <a:rPr lang="ru-RU" sz="1400" i="1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Деятельность педагога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45"/>
                        </a:spcAft>
                      </a:pPr>
                      <a:r>
                        <a:rPr lang="ru-RU" sz="1400" i="1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Деятельность детей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4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45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 этап. Подготовительный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9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45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1. Формулирует проблему (цель). При постановке цели определяется и продукт проекта.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545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2. Вводит в игровую (сюжетную) ситуацию.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545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3. Формулирует задачу.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45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1. Вхождение в проблему.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545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2. Вживание в игровую ситуацию.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545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3. Принятие задачи.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545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4. Дополнение задач проекта.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4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45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2 этап. Вживание в игровую ситуацию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9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45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1. Помогает в решении задачи.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545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2. Помогает спланировать деятельность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545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3. Организует деятельность.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45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1. Объединение детей в рабочие группы.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545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2. Распределение амплуа.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4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45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3 этап. Основной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1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45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1. Практическая помощь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545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(по необходимости).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545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2. Направляет и контролирует осуществление проекта.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45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1. Формирование специфических знаний, умений навыков.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4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45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4 этап. Заключительный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7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45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1. Подготовка к презентации.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545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2.Презентация.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45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1. Продукт деятельности готовят к презентации.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545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2. Представляют (зрителям или экспертам) продукт деятельности.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176</TotalTime>
  <Words>655</Words>
  <Application>Microsoft Office PowerPoint</Application>
  <PresentationFormat>Экран (4:3)</PresentationFormat>
  <Paragraphs>74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Эркер</vt:lpstr>
      <vt:lpstr>Игровые проекты в коррекционной работе учителя-логопеда с детьми с речевыми нарушениями</vt:lpstr>
      <vt:lpstr>Слайд 2</vt:lpstr>
      <vt:lpstr>Слайд 3</vt:lpstr>
      <vt:lpstr>Слайд 4</vt:lpstr>
      <vt:lpstr>Предпосылками использования проектной деятельности в нашем детском саду  явились следующие моменты: </vt:lpstr>
      <vt:lpstr>Основная цель проектного метода в ДОУ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Игровые проекты в коррекционной работе логопеда с детьми с речевыми нарушениями</dc:title>
  <dc:creator>Елена Круглова</dc:creator>
  <cp:lastModifiedBy>Елена Круглова</cp:lastModifiedBy>
  <cp:revision>20</cp:revision>
  <dcterms:created xsi:type="dcterms:W3CDTF">2018-02-15T19:19:04Z</dcterms:created>
  <dcterms:modified xsi:type="dcterms:W3CDTF">2018-05-22T17:23:52Z</dcterms:modified>
</cp:coreProperties>
</file>