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A206D0-1BAF-4EC4-801B-465D16C3B8F1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8DCBAF-CDD3-4AD2-BB38-B74CFA00F8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0002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Практико-ориентированный проект:«Профилактика </a:t>
            </a:r>
            <a:r>
              <a:rPr lang="ru-RU" dirty="0"/>
              <a:t>употребления ПАВ»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692311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проекта: </a:t>
            </a:r>
          </a:p>
          <a:p>
            <a:r>
              <a:rPr lang="ru-RU" b="1" dirty="0" smtClean="0"/>
              <a:t>Чирова Оксана Владиславовна </a:t>
            </a:r>
            <a:r>
              <a:rPr lang="ru-RU" dirty="0" smtClean="0"/>
              <a:t>методист </a:t>
            </a:r>
            <a:r>
              <a:rPr lang="ru-RU" dirty="0" smtClean="0"/>
              <a:t>МБУДО  «Дворец творчества детей и молодёжи», </a:t>
            </a:r>
            <a:r>
              <a:rPr lang="ru-RU" dirty="0" smtClean="0"/>
              <a:t>отдел «Пластические искусства»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Механизм выявления информации об эффективности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Количественные показатели: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Количество изготовленной специальной рекламы по теме проекта: объявление, буклеты, стенд.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Количество изданных информационных материалов.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Количество проведённых семинаров, бесед, консультаций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Количество принявших в мероприятиях родителей, детей и педагогов.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Качественные показатели: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Создание команды, действующей и после завершения проекта.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Организация интересного, полезного и содержательного досуга детей, подростков и Повышение уровня знаний о здоровом образе жизни, умениях и навыках противостоять асоциальным явлениям.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Сплочение коллектива.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Видимый положительный эффект в области ведения здорового образа жизни.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Целевые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дети, подростки (воспитанники творческих объединений  отдела «Пластические искусства»);</a:t>
            </a:r>
          </a:p>
          <a:p>
            <a:pPr lvl="0"/>
            <a:r>
              <a:rPr lang="ru-RU" dirty="0" smtClean="0"/>
              <a:t>учителя, воспитатели, педагоги, психологи </a:t>
            </a:r>
          </a:p>
          <a:p>
            <a:pPr lvl="0"/>
            <a:r>
              <a:rPr lang="ru-RU" dirty="0" smtClean="0"/>
              <a:t>родители и другие заинтересованные лица;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Механизм реализации проекта.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1.Выявление участников проекта</a:t>
            </a:r>
          </a:p>
          <a:p>
            <a:r>
              <a:rPr lang="ru-RU" dirty="0" smtClean="0"/>
              <a:t>2.Стартовая диагностика родителей, детей</a:t>
            </a:r>
          </a:p>
          <a:p>
            <a:r>
              <a:rPr lang="ru-RU" dirty="0" smtClean="0"/>
              <a:t>3.Организация групповой и индивидуальной работы с детьми с целью формирования навыков анализа и критической оценки информации.</a:t>
            </a:r>
          </a:p>
          <a:p>
            <a:r>
              <a:rPr lang="ru-RU" dirty="0" smtClean="0"/>
              <a:t>4.Психолого-педагогическая помощь и поддержка детей, родителей</a:t>
            </a:r>
          </a:p>
          <a:p>
            <a:r>
              <a:rPr lang="ru-RU" dirty="0" smtClean="0"/>
              <a:t>5. Профилактическая работа с родителями и детьми.</a:t>
            </a:r>
          </a:p>
          <a:p>
            <a:r>
              <a:rPr lang="ru-RU" dirty="0" smtClean="0"/>
              <a:t>6. Психолого-педагогические просвещение педагогов.</a:t>
            </a:r>
          </a:p>
          <a:p>
            <a:r>
              <a:rPr lang="ru-RU" dirty="0" smtClean="0"/>
              <a:t>7.Диагностика результативности проведённых мероприятий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этапы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Подготовительный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Организационный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Основной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Заключительный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Анализ реализации проекта.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Ресурсное обеспечение проекта: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педагогические кадры отдела 32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Риски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сопротивление родителей, их пассивность к участию в проекте</a:t>
            </a:r>
          </a:p>
          <a:p>
            <a:r>
              <a:rPr lang="ru-RU" dirty="0" smtClean="0"/>
              <a:t>сложность в сборе информации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Антирисковые мероприятия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чёткое позиционирование профилактической работы,</a:t>
            </a:r>
          </a:p>
          <a:p>
            <a:r>
              <a:rPr lang="ru-RU" dirty="0" smtClean="0"/>
              <a:t> постоянный мониторинг эффективности работы</a:t>
            </a:r>
          </a:p>
          <a:p>
            <a:r>
              <a:rPr lang="ru-RU" dirty="0" smtClean="0"/>
              <a:t> повышение профессиональной компетентности педагогов отдела</a:t>
            </a:r>
          </a:p>
          <a:p>
            <a:r>
              <a:rPr lang="ru-RU" dirty="0" smtClean="0"/>
              <a:t> активная профилактика ПАВ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Организатор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МБУДО </a:t>
            </a:r>
            <a:r>
              <a:rPr lang="ru-RU" dirty="0" smtClean="0"/>
              <a:t>ДТДиМ, отдел «Пластические искусства»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Место реализации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Город Оренбург</a:t>
            </a:r>
          </a:p>
          <a:p>
            <a:r>
              <a:rPr lang="ru-RU" dirty="0" smtClean="0"/>
              <a:t>Адрес переулок Хлебный 2</a:t>
            </a:r>
          </a:p>
          <a:p>
            <a:r>
              <a:rPr lang="ru-RU" dirty="0" smtClean="0"/>
              <a:t>Телефон 77-32-07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Срок реализации проекта: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10 месяцев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Координаторы проекта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Заведующий </a:t>
            </a:r>
            <a:r>
              <a:rPr lang="ru-RU" dirty="0" smtClean="0"/>
              <a:t>отделом «Пластические искусства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Методист </a:t>
            </a:r>
            <a:r>
              <a:rPr lang="ru-RU" dirty="0" smtClean="0"/>
              <a:t>отдела «Пластические </a:t>
            </a:r>
            <a:r>
              <a:rPr lang="ru-RU" dirty="0" smtClean="0"/>
              <a:t>искусства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Участники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группа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отделом «Пластические искусства» ДТДиМ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зав. секции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отдела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руководство проектом осуществляет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МБУДО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ДТДиМ,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директора по научно-методической работе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МБУДО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ДТДиМ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Цель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Расширение системы знаний и практических навыков трезвого и здорового образа жизни среди детей,  родителей </a:t>
            </a:r>
            <a:r>
              <a:rPr lang="ru-RU" dirty="0" smtClean="0"/>
              <a:t>обучающихся отдела </a:t>
            </a:r>
            <a:r>
              <a:rPr lang="ru-RU" dirty="0" smtClean="0"/>
              <a:t>«Пластические искусства». Профилактика употребления ПАВ.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Autofit/>
          </a:bodyPr>
          <a:lstStyle/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Получить объективные данные о распространении потребления ПАВ среди воспитанников Отдела «Пластические искусства»;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Объединение сил педагогов и родителей для решения задач формирования              здорового образа жизни, позитивных целей и смысла в жизни, личностного неприятия табака, алкоголя наркотиков, азартных игр;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Помочь детям, подросткам в овладении навыками и привычками здорового образа жизни: культурой питания; культурой эмоций; культурой движения и активности; культурой межличностных отношений; культурой учёбы и труда; культурой закаливания и самосовершенствования; культурой выяснения отношений и преодоления стрессов и 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Внедрить в систему воспитания детей, подростков принципы формирования позитивных личностных интересов, запросов, потребностей, ценностей;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pPr lvl="0"/>
            <a:r>
              <a:rPr lang="ru-RU" b="1" dirty="0" smtClean="0"/>
              <a:t>Стратегия реализации проекта: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проект повысит уровень трезвеннических знаний и практических навыков среди детей и их родителей в городе Оренбурге, расширит качественную оздоровительную работу среди педагогов в данном направлении после прохождения специализированных семинаров; поможет семье своевременно, до наступления зависимости, узнать о проблемах ребёнка и помочь ему справиться с бедой. Проект  разделён на рекламную, обучающую, воспитательную составляющие, каждая из которых выполняет часть целостного общего подхода в достижении основной цели проекта.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Ожидаемые результаты проекта: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объединение сил педагогов и родителей для решения задач формирования здорового образа жизни, позитивных целей и смысла в жизни, личностного неприятия табака, алкоголя наркотиков, азартных игр;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выявление  факторов противодействия личности индивидуума употреблению им психоактивных веществ;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сложившихся подходов в борьбе с распространением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наркотизма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других зависимостей личности;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пересмотр привычных стереотипов и мифов в организации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наркопрофилактики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ПАВ;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внедрение в систему воспитания детей, подростков принципов формирования позитивных личностных интересов, запросов, потребностей, ценностей;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научить детей, подростков получать удовольствия не путём химической или эмоциональной самостимуляции, а через радость жизни, здоровую активность, полезную деятельность;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помощь детям, подросткам в овладении навыками и привычками здорового образа жизни: культурой питания; культурой эмоций; культурой движения и активности; культурой межличностных отношений; культурой учёбы и труда; культурой закаливания и самосовершенствования; культурой выяснения отношений и преодоления стрессов и т.п.;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понимание и осознание детьми - здоровье как самую базисную ценность в жизни;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715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Практико-ориентированный проект:«Профилактика употребления ПАВ»</vt:lpstr>
      <vt:lpstr>Организатор проекта: </vt:lpstr>
      <vt:lpstr>Место реализации проекта: </vt:lpstr>
      <vt:lpstr>Координаторы проекта: </vt:lpstr>
      <vt:lpstr>Участники проекта: </vt:lpstr>
      <vt:lpstr>Цель проекта: </vt:lpstr>
      <vt:lpstr>Задачи проекта: </vt:lpstr>
      <vt:lpstr>Стратегия реализации проекта:</vt:lpstr>
      <vt:lpstr>Ожидаемые результаты проекта:</vt:lpstr>
      <vt:lpstr>Механизм выявления информации об эффективности проекта: </vt:lpstr>
      <vt:lpstr>Целевые группы: </vt:lpstr>
      <vt:lpstr>Механизм реализации проекта. </vt:lpstr>
      <vt:lpstr>Основные этапы реализации проекта:</vt:lpstr>
      <vt:lpstr>Ресурсное обеспечение проекта: </vt:lpstr>
      <vt:lpstr> Риски проекта. </vt:lpstr>
      <vt:lpstr>Антирисковые мероприятия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впивкрп</dc:title>
  <dc:creator>user</dc:creator>
  <cp:lastModifiedBy>2-7-2</cp:lastModifiedBy>
  <cp:revision>7</cp:revision>
  <dcterms:created xsi:type="dcterms:W3CDTF">2012-11-29T08:12:57Z</dcterms:created>
  <dcterms:modified xsi:type="dcterms:W3CDTF">2018-05-14T10:04:33Z</dcterms:modified>
</cp:coreProperties>
</file>