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364333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+mn-lt"/>
              </a:rPr>
              <a:t>Презентация для детей </a:t>
            </a:r>
            <a:br>
              <a:rPr lang="ru-RU" sz="3600" dirty="0" smtClean="0">
                <a:solidFill>
                  <a:srgbClr val="7030A0"/>
                </a:solidFill>
                <a:latin typeface="+mn-lt"/>
              </a:rPr>
            </a:br>
            <a:r>
              <a:rPr lang="ru-RU" sz="3600" dirty="0" smtClean="0">
                <a:solidFill>
                  <a:srgbClr val="7030A0"/>
                </a:solidFill>
                <a:latin typeface="+mn-lt"/>
              </a:rPr>
              <a:t>второй группы раннего возраста </a:t>
            </a:r>
            <a:r>
              <a:rPr lang="ru-RU" sz="6000" dirty="0" smtClean="0">
                <a:solidFill>
                  <a:srgbClr val="7030A0"/>
                </a:solidFill>
                <a:latin typeface="+mn-lt"/>
              </a:rPr>
              <a:t>«Русские народные  </a:t>
            </a:r>
            <a:br>
              <a:rPr lang="ru-RU" sz="6000" dirty="0" smtClean="0">
                <a:solidFill>
                  <a:srgbClr val="7030A0"/>
                </a:solidFill>
                <a:latin typeface="+mn-lt"/>
              </a:rPr>
            </a:br>
            <a:r>
              <a:rPr lang="ru-RU" sz="6000" dirty="0" smtClean="0">
                <a:solidFill>
                  <a:srgbClr val="7030A0"/>
                </a:solidFill>
                <a:latin typeface="+mn-lt"/>
              </a:rPr>
              <a:t>сказки и их герои»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357694"/>
            <a:ext cx="4857784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Презентацию подготовила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Воспитатель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err="1" smtClean="0">
                <a:solidFill>
                  <a:schemeClr val="tx1"/>
                </a:solidFill>
              </a:rPr>
              <a:t>Тисленко</a:t>
            </a:r>
            <a:r>
              <a:rPr lang="ru-RU" b="1" i="1" dirty="0" smtClean="0">
                <a:solidFill>
                  <a:schemeClr val="tx1"/>
                </a:solidFill>
              </a:rPr>
              <a:t> Виктория Викторовна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МБДОУ «ЦРР – детский сад № 56»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г.Северск</a:t>
            </a:r>
            <a:r>
              <a:rPr lang="ru-RU" b="1" i="1" dirty="0" smtClean="0">
                <a:solidFill>
                  <a:schemeClr val="tx1"/>
                </a:solidFill>
              </a:rPr>
              <a:t>  - 2019 год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«Теремок»</a:t>
            </a:r>
            <a:endParaRPr lang="ru-RU" sz="6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s://ds03.infourok.ru/uploads/ex/0120/00024b0f-505d3b92/img32.jpg"/>
          <p:cNvPicPr/>
          <p:nvPr/>
        </p:nvPicPr>
        <p:blipFill>
          <a:blip r:embed="rId2"/>
          <a:srcRect l="3611" t="4535" r="4241" b="10501"/>
          <a:stretch>
            <a:fillRect/>
          </a:stretch>
        </p:blipFill>
        <p:spPr bwMode="auto">
          <a:xfrm>
            <a:off x="285720" y="1214422"/>
            <a:ext cx="857256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58204" cy="5038740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sz="6000" b="1" i="1" dirty="0" smtClean="0">
                <a:solidFill>
                  <a:srgbClr val="7030A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7030A0"/>
                </a:solidFill>
              </a:rPr>
              <a:t>ЗА ВНИМАНИЕ!</a:t>
            </a:r>
            <a:endParaRPr lang="ru-RU" sz="6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	Актуальность темы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- приобщение детей к традиционному русскому фольклору. Через устное народное творчество ребенок не только овладевает родным языком, но и, осваивая его красоту, лаконичность приобщается к культуре своего народа, получает впечатления о ней. В устном народном творчестве, сохранились особенные черты русского характера, присущие ему нравственные ценности, представления о добре, красоте, храбрости, трудолюбии, верности. Именно сказки являются материалом для обучения детей младшего дошкольного возраста развитию речи. 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 развитие интереса детей к русским народным сказкам, создание условий для активного использования сказок в деятельности детей.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познакомить и закрепить знания детей о русских народных сказках;</a:t>
            </a:r>
            <a:br>
              <a:rPr lang="ru-RU" dirty="0" smtClean="0"/>
            </a:br>
            <a:r>
              <a:rPr lang="ru-RU" dirty="0" smtClean="0"/>
              <a:t>2. привлечь детей к совместной театрализованной деятельности;</a:t>
            </a:r>
            <a:br>
              <a:rPr lang="ru-RU" dirty="0" smtClean="0"/>
            </a:br>
            <a:r>
              <a:rPr lang="ru-RU" dirty="0" smtClean="0"/>
              <a:t>3. развивать речь, воображение, мышление;</a:t>
            </a:r>
            <a:br>
              <a:rPr lang="ru-RU" dirty="0" smtClean="0"/>
            </a:br>
            <a:r>
              <a:rPr lang="ru-RU" dirty="0" smtClean="0"/>
              <a:t>4. повысить педагогическую компетентность родителей в воспитании детей младшего дошкольного возраста через устное народное творчество. 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Ожидаемые результаты: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Дети познакомятся с русскими народными сказками. </a:t>
            </a:r>
            <a:br>
              <a:rPr lang="ru-RU" dirty="0" smtClean="0"/>
            </a:br>
            <a:r>
              <a:rPr lang="ru-RU" dirty="0" smtClean="0"/>
              <a:t>2. У детей повысится интерес к рассказыванию сказок, рассматриванию иллюстраций. </a:t>
            </a:r>
            <a:br>
              <a:rPr lang="ru-RU" dirty="0" smtClean="0"/>
            </a:br>
            <a:r>
              <a:rPr lang="ru-RU" dirty="0" smtClean="0"/>
              <a:t>3. Через имитацию образа героев сказок дети научатся различать </a:t>
            </a:r>
            <a:br>
              <a:rPr lang="ru-RU" dirty="0" smtClean="0"/>
            </a:br>
            <a:r>
              <a:rPr lang="ru-RU" dirty="0" smtClean="0"/>
              <a:t>добро и зло; характеризовать поступки, поведение; выражать </a:t>
            </a:r>
            <a:br>
              <a:rPr lang="ru-RU" dirty="0" smtClean="0"/>
            </a:br>
            <a:r>
              <a:rPr lang="ru-RU" dirty="0" smtClean="0"/>
              <a:t>эмоции и понимать чувства других. </a:t>
            </a:r>
            <a:br>
              <a:rPr lang="ru-RU" dirty="0" smtClean="0"/>
            </a:br>
            <a:r>
              <a:rPr lang="ru-RU" dirty="0" smtClean="0"/>
              <a:t>4. Повысится доля детей с развитой речью, увеличится словарный запас.</a:t>
            </a: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«Курочка Ряба»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Содержимое 4" descr="https://ds04.infourok.ru/uploads/ex/1127/000554ce-57a23ccb/img2.jpg"/>
          <p:cNvPicPr>
            <a:picLocks noGrp="1"/>
          </p:cNvPicPr>
          <p:nvPr>
            <p:ph idx="1"/>
          </p:nvPr>
        </p:nvPicPr>
        <p:blipFill>
          <a:blip r:embed="rId2"/>
          <a:srcRect l="3664" t="3180" r="8144" b="3180"/>
          <a:stretch>
            <a:fillRect/>
          </a:stretch>
        </p:blipFill>
        <p:spPr bwMode="auto">
          <a:xfrm>
            <a:off x="500034" y="1142984"/>
            <a:ext cx="8143931" cy="535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skazachok.ru/wp-content/uploads/2017/05/myish-v-rubashke-850x8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86256"/>
            <a:ext cx="2071702" cy="20002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«Маша и медведь»</a:t>
            </a:r>
            <a:endParaRPr lang="ru-RU" sz="6000" dirty="0"/>
          </a:p>
        </p:txBody>
      </p:sp>
      <p:pic>
        <p:nvPicPr>
          <p:cNvPr id="4" name="Содержимое 3" descr="https://i.ytimg.com/vi/1d_UP0zqEO0/maxresdefaul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86808" cy="507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6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Заюшкина</a:t>
            </a:r>
            <a:r>
              <a:rPr lang="ru-RU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избушка»</a:t>
            </a:r>
            <a:endParaRPr lang="ru-RU" sz="6000" dirty="0"/>
          </a:p>
        </p:txBody>
      </p:sp>
      <p:pic>
        <p:nvPicPr>
          <p:cNvPr id="6" name="Содержимое 5" descr="http://polistaj.ru/image/Large/multimedia/books_covers/1005696215.jpg"/>
          <p:cNvPicPr>
            <a:picLocks noGrp="1"/>
          </p:cNvPicPr>
          <p:nvPr>
            <p:ph idx="1"/>
          </p:nvPr>
        </p:nvPicPr>
        <p:blipFill>
          <a:blip r:embed="rId2"/>
          <a:srcRect t="19151" b="8871"/>
          <a:stretch>
            <a:fillRect/>
          </a:stretch>
        </p:blipFill>
        <p:spPr bwMode="auto">
          <a:xfrm>
            <a:off x="571472" y="1285860"/>
            <a:ext cx="8143932" cy="514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«Три медведя»</a:t>
            </a:r>
            <a:endParaRPr lang="ru-RU" sz="6000" dirty="0"/>
          </a:p>
        </p:txBody>
      </p:sp>
      <p:pic>
        <p:nvPicPr>
          <p:cNvPr id="4" name="Содержимое 3" descr="https://cf.ppt-online.org/files/slide/b/bwNzmHQ9tYxRXT8JVrGnag741jdFBskplZ36oD/slide-17.jpg"/>
          <p:cNvPicPr>
            <a:picLocks noGrp="1"/>
          </p:cNvPicPr>
          <p:nvPr>
            <p:ph idx="1"/>
          </p:nvPr>
        </p:nvPicPr>
        <p:blipFill>
          <a:blip r:embed="rId2"/>
          <a:srcRect l="5410" t="7637" r="5053" b="4693"/>
          <a:stretch>
            <a:fillRect/>
          </a:stretch>
        </p:blipFill>
        <p:spPr bwMode="auto">
          <a:xfrm>
            <a:off x="500034" y="1285860"/>
            <a:ext cx="814393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«Колобок»</a:t>
            </a:r>
            <a:endParaRPr lang="ru-RU" sz="6000" dirty="0"/>
          </a:p>
        </p:txBody>
      </p:sp>
      <p:pic>
        <p:nvPicPr>
          <p:cNvPr id="4" name="Содержимое 3" descr="http://illustrators.ru/uploads/album_image/image/18280/%D0%BA%D0%BE%D0%BB%D0%BE%D0%B1%D0%BE%D0%B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214422"/>
            <a:ext cx="7929618" cy="542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«Репка»</a:t>
            </a:r>
            <a:endParaRPr lang="ru-RU" sz="6000" dirty="0"/>
          </a:p>
        </p:txBody>
      </p:sp>
      <p:pic>
        <p:nvPicPr>
          <p:cNvPr id="4" name="Содержимое 3" descr="https://viline.tv/prazdniki/yii2images/images/image-by-item-and-alias?item=Article1012&amp;amp;dirtyAlias=c799292c6b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15370" cy="521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34</Words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для детей  второй группы раннего возраста «Русские народные   сказки и их герои»</vt:lpstr>
      <vt:lpstr>Слайд 2</vt:lpstr>
      <vt:lpstr>Слайд 3</vt:lpstr>
      <vt:lpstr>«Курочка Ряба» </vt:lpstr>
      <vt:lpstr>«Маша и медведь»</vt:lpstr>
      <vt:lpstr>«Заюшкина избушка»</vt:lpstr>
      <vt:lpstr>«Три медведя»</vt:lpstr>
      <vt:lpstr>«Колобок»</vt:lpstr>
      <vt:lpstr>«Репка»</vt:lpstr>
      <vt:lpstr>«Теремок»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«Русские народные сказки и их герои»</dc:title>
  <dc:creator>Админ</dc:creator>
  <cp:lastModifiedBy>Админ</cp:lastModifiedBy>
  <cp:revision>20</cp:revision>
  <dcterms:created xsi:type="dcterms:W3CDTF">2018-11-04T18:06:27Z</dcterms:created>
  <dcterms:modified xsi:type="dcterms:W3CDTF">2019-11-04T07:55:22Z</dcterms:modified>
</cp:coreProperties>
</file>