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1" r:id="rId4"/>
    <p:sldId id="260" r:id="rId5"/>
    <p:sldId id="263" r:id="rId6"/>
    <p:sldId id="264" r:id="rId7"/>
    <p:sldId id="266" r:id="rId8"/>
    <p:sldId id="271" r:id="rId9"/>
    <p:sldId id="274" r:id="rId10"/>
    <p:sldId id="272" r:id="rId11"/>
    <p:sldId id="275" r:id="rId12"/>
    <p:sldId id="280" r:id="rId13"/>
    <p:sldId id="278" r:id="rId14"/>
    <p:sldId id="276" r:id="rId15"/>
    <p:sldId id="273" r:id="rId16"/>
    <p:sldId id="267" r:id="rId17"/>
    <p:sldId id="277" r:id="rId18"/>
    <p:sldId id="270" r:id="rId19"/>
    <p:sldId id="265" r:id="rId20"/>
    <p:sldId id="262" r:id="rId21"/>
    <p:sldId id="27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585" autoAdjust="0"/>
  </p:normalViewPr>
  <p:slideViewPr>
    <p:cSldViewPr snapToGrid="0">
      <p:cViewPr varScale="1">
        <p:scale>
          <a:sx n="61" d="100"/>
          <a:sy n="61" d="100"/>
        </p:scale>
        <p:origin x="103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41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235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6347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594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600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788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337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73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215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8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574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92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32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4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442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146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04260-07EA-4B5D-89CB-C61E7FC6248C}" type="datetimeFigureOut">
              <a:rPr lang="ru-RU" smtClean="0"/>
              <a:t>02.06.2019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7F8A915-7CE1-4A37-8CDB-96303A00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67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74210" y="165501"/>
            <a:ext cx="88710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Отчёт по самообразованию </a:t>
            </a:r>
          </a:p>
          <a:p>
            <a:r>
              <a:rPr lang="ru-RU" sz="4000" dirty="0" smtClean="0"/>
              <a:t>воспитателя : </a:t>
            </a:r>
            <a:r>
              <a:rPr lang="ru-RU" sz="4000" dirty="0" err="1" smtClean="0"/>
              <a:t>Рыженковой</a:t>
            </a:r>
            <a:r>
              <a:rPr lang="ru-RU" sz="4000" dirty="0" smtClean="0"/>
              <a:t> Е.М.</a:t>
            </a:r>
          </a:p>
          <a:p>
            <a:r>
              <a:rPr lang="ru-RU" sz="4000" dirty="0" smtClean="0"/>
              <a:t>на 2018-2019 учебный год.</a:t>
            </a:r>
          </a:p>
          <a:p>
            <a:r>
              <a:rPr lang="ru-RU" sz="4000" dirty="0" smtClean="0"/>
              <a:t>Тема: «Театральная деятельность, </a:t>
            </a:r>
          </a:p>
          <a:p>
            <a:r>
              <a:rPr lang="ru-RU" sz="4000" dirty="0" smtClean="0"/>
              <a:t>как средство развития личности ребёнка</a:t>
            </a:r>
            <a:r>
              <a:rPr lang="ru-RU" dirty="0" smtClean="0"/>
              <a:t>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21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07" y="518614"/>
            <a:ext cx="5469625" cy="633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4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Показ кукольного театра ( Теремок, Колобок, Репка).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7" y="2448732"/>
            <a:ext cx="4928461" cy="4409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248" y="2293749"/>
            <a:ext cx="4443940" cy="4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2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303" y="464949"/>
            <a:ext cx="7811144" cy="588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22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5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438" y="64455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7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08" y="1132764"/>
            <a:ext cx="5281684" cy="57252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809" y="1132764"/>
            <a:ext cx="5084829" cy="582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Инсценировка  детьми с помощью воспитателя сказки ( Репка).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158" y="2126222"/>
            <a:ext cx="3983066" cy="473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Игры </a:t>
            </a:r>
            <a:r>
              <a:rPr lang="ru-RU" dirty="0" err="1" smtClean="0"/>
              <a:t>д</a:t>
            </a:r>
            <a:r>
              <a:rPr lang="ru-RU" dirty="0" err="1" smtClean="0"/>
              <a:t>рамотизации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3720" y="2133600"/>
            <a:ext cx="8726385" cy="456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6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4787">
            <a:off x="3701610" y="121778"/>
            <a:ext cx="5465610" cy="670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2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0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24" y="955342"/>
            <a:ext cx="4285397" cy="59026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8" y="955342"/>
            <a:ext cx="4735772" cy="59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429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32" y="1501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0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/>
              <a:t>П</a:t>
            </a:r>
            <a:r>
              <a:rPr lang="ru-RU" dirty="0" smtClean="0"/>
              <a:t>росмотр и о</a:t>
            </a:r>
            <a:r>
              <a:rPr lang="ru-RU" dirty="0" smtClean="0"/>
              <a:t>быгрывания пальчикового, кукольного и настольного театра.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8" y="2033517"/>
            <a:ext cx="4792394" cy="48244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633" y="2033516"/>
            <a:ext cx="4811151" cy="482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1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12" y="44355"/>
            <a:ext cx="508482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04" y="286603"/>
            <a:ext cx="5084829" cy="661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5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23" y="1023582"/>
            <a:ext cx="5084829" cy="5697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99" y="1023582"/>
            <a:ext cx="5213444" cy="583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0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78" y="163773"/>
            <a:ext cx="5084829" cy="891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5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197</TotalTime>
  <Words>63</Words>
  <Application>Microsoft Office PowerPoint</Application>
  <PresentationFormat>Широкоэкранный</PresentationFormat>
  <Paragraphs>11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Просмотр и обыгрывания пальчикового, кукольного и настольного театра.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 кукольного театра ( Теремок, Колобок, Репка).</vt:lpstr>
      <vt:lpstr>Презентация PowerPoint</vt:lpstr>
      <vt:lpstr>Презентация PowerPoint</vt:lpstr>
      <vt:lpstr>Презентация PowerPoint</vt:lpstr>
      <vt:lpstr>Презентация PowerPoint</vt:lpstr>
      <vt:lpstr>Инсценировка  детьми с помощью воспитателя сказки ( Репка).</vt:lpstr>
      <vt:lpstr> Игры драмотизации.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пк2</dc:creator>
  <cp:lastModifiedBy>пк2</cp:lastModifiedBy>
  <cp:revision>8</cp:revision>
  <dcterms:created xsi:type="dcterms:W3CDTF">2019-06-02T08:58:22Z</dcterms:created>
  <dcterms:modified xsi:type="dcterms:W3CDTF">2019-06-02T12:16:15Z</dcterms:modified>
</cp:coreProperties>
</file>