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88DA6-B9EA-4FC0-A602-06712C4F35D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B921-D25E-47AB-BCD0-2DAA9CDC5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1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B921-D25E-47AB-BCD0-2DAA9CDC53A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5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3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77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94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4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6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9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2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4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4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9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0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441F-9AB5-4012-9D05-8D9AF3EF857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C160AD-7645-4108-8A07-DFB6150C1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5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Влияние различных условий на прорастание растений, в особенности глубины посева. Культура горох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49967"/>
          </a:xfrm>
        </p:spPr>
        <p:txBody>
          <a:bodyPr>
            <a:normAutofit/>
          </a:bodyPr>
          <a:lstStyle/>
          <a:p>
            <a:r>
              <a:rPr lang="ru-RU" dirty="0"/>
              <a:t>Автор проекта: ученица 6 класса Б</a:t>
            </a:r>
          </a:p>
          <a:p>
            <a:r>
              <a:rPr lang="ru-RU" dirty="0"/>
              <a:t>Павловская </a:t>
            </a:r>
            <a:r>
              <a:rPr lang="ru-RU" dirty="0" err="1"/>
              <a:t>Камила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Руководитель проекта: </a:t>
            </a:r>
          </a:p>
          <a:p>
            <a:r>
              <a:rPr lang="ru-RU" dirty="0" err="1"/>
              <a:t>Натахина</a:t>
            </a:r>
            <a:r>
              <a:rPr lang="ru-RU" dirty="0"/>
              <a:t> Р.Н.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IMG_2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6" y="4350779"/>
            <a:ext cx="3981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G_25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09" y="1223963"/>
            <a:ext cx="3038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0863" y="1388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75" marR="23812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через два дня наблюдений становится хорошо заметно: семена, посаженные глубже намного отстают в росте от семян посаженных на меньшую глубину. (11.12.2017)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IMG_2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279529"/>
            <a:ext cx="33242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2100" y="2411774"/>
            <a:ext cx="585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23812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мы можем видеть как проростки семян, посаженных на самую маленькую глубину 5-6 см продолжают стремительно тянуться к свету, расти (13.12.2017) 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IMG_25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138836"/>
            <a:ext cx="28289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MG_25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09" y="4069940"/>
            <a:ext cx="3502024" cy="22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6600" y="4959492"/>
            <a:ext cx="4708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23812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через четыре дня (17.12.2017) мы окончательно убедились, что проростки семян гороха, посаженные глубже очень сильно отстают от проростков посаженных на небольшую глубину.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ru-RU" b="1" dirty="0"/>
              <a:t>Польза и лечебные свойства гороха для современного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5293217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ерна гороха </a:t>
            </a:r>
            <a:r>
              <a:rPr lang="ru-RU" dirty="0"/>
              <a:t>нужно обязательно включать в рацион, так как он содержит в своем составе легкоусвояемые белки. Кроме того, в нем много углеводов, микроэлементов, в частности - калия, марганца, ценного фосфора и железа. </a:t>
            </a:r>
            <a:r>
              <a:rPr lang="ru-RU" dirty="0" smtClean="0"/>
              <a:t>Зеленый </a:t>
            </a:r>
            <a:r>
              <a:rPr lang="ru-RU" dirty="0"/>
              <a:t>горошек, помимо этого, содержит витамины группы В, РР. Большое достоинство этой пищевой культуры - наличие в составе лизина. Эта редкая аминокислота необходима для людей, страдающих от сердечнососудистых заболеваний.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нём имеется пиридоксин, который принимает участие при синтезе аминокислот. </a:t>
            </a:r>
            <a:r>
              <a:rPr lang="ru-RU" dirty="0" smtClean="0"/>
              <a:t> Поэтому он помогает бороться с судорогами и дерматитом. </a:t>
            </a:r>
            <a:r>
              <a:rPr lang="ru-RU" dirty="0"/>
              <a:t>Благодаря содержанию селена, горох оказывает на организм антиканцерогенные свойства. А зеленый молодой горошек препятствует проникновению в организм радиоактивных металлов. Так что польза гороха для организма очевидна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составе этой бобовой культуры имеется витамин С, йод. Поэтому он рекомендован к употреблению при анемии, ожирении. Блюда из него полезны при атеросклерозе, увеличении щитовидной железы.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2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98" y="0"/>
            <a:ext cx="8596668" cy="1320800"/>
          </a:xfrm>
        </p:spPr>
        <p:txBody>
          <a:bodyPr/>
          <a:lstStyle/>
          <a:p>
            <a:r>
              <a:rPr lang="ru-RU" b="1" dirty="0"/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1369"/>
            <a:ext cx="9355308" cy="5756856"/>
          </a:xfrm>
        </p:spPr>
        <p:txBody>
          <a:bodyPr>
            <a:normAutofit/>
          </a:bodyPr>
          <a:lstStyle/>
          <a:p>
            <a:r>
              <a:rPr lang="ru-RU" dirty="0"/>
              <a:t>Подведя  итоги,  какая глубина оптимальна для получения хорошего урожая гороха, можно дать следующие </a:t>
            </a:r>
            <a:r>
              <a:rPr lang="ru-RU" b="1" i="1" dirty="0"/>
              <a:t>рекомендации:</a:t>
            </a:r>
            <a:endParaRPr lang="ru-RU" dirty="0"/>
          </a:p>
          <a:p>
            <a:pPr lvl="0"/>
            <a:r>
              <a:rPr lang="ru-RU" dirty="0"/>
              <a:t>Для набухания и прорастания семени необходимо впитать 100-120% воды от ее массы, в два раза больше, чем в зерновых культур. Верхний слой почвы часто пересыхает, поэтому достаточно влаги для семян обеспечивается при глубоком </a:t>
            </a:r>
            <a:r>
              <a:rPr lang="ru-RU" dirty="0" err="1"/>
              <a:t>заворачивании</a:t>
            </a:r>
            <a:r>
              <a:rPr lang="ru-RU" dirty="0"/>
              <a:t>. </a:t>
            </a:r>
          </a:p>
          <a:p>
            <a:pPr lvl="0"/>
            <a:r>
              <a:rPr lang="ru-RU" dirty="0"/>
              <a:t>При мелком посеве, особенно в сухую погоду, резко снижается полевая всхожесть, хуже развивается корневая система. </a:t>
            </a:r>
          </a:p>
          <a:p>
            <a:pPr lvl="0"/>
            <a:r>
              <a:rPr lang="ru-RU" dirty="0"/>
              <a:t>Оптимальная глубина заделки семян в большинстве случаев составляет 6-8 см особенно на тяжелых заплывающих почвах семена лучше заделывать на 4-5 см. </a:t>
            </a:r>
          </a:p>
          <a:p>
            <a:pPr lvl="0"/>
            <a:r>
              <a:rPr lang="ru-RU" dirty="0"/>
              <a:t>На легких почвах или в условиях быстрого пересыхания верхнего слоя, глубину заделки увеличивают до 8-10 см.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1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/>
          <a:lstStyle/>
          <a:p>
            <a:r>
              <a:rPr lang="ru-RU" b="1" i="1" dirty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98" y="1249251"/>
            <a:ext cx="8596668" cy="5409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основании проведенного нами опыта - для выращивания гороха в домашних условиях при достаточном поливе, семена нужно сажать на оптимальную глубину 5-6 см, т.к. семена посаженные глубже требуют более длительного времени для их всхожести. Видно, что даже при достаточном поливе, они испытывают недостаток света. Но всё же горох, относится к тем растениям, которые  хорошо переносят глубокую заделку семян, поскольку не выносят семядоли на поверхность почвы. Также, чтобы получить хороший урожай гороха, обязательно надо учесть размеры семян и качество грунта, в который будут посажены семена.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Хочется сказать нашим предкам «спасибо» за то, что такая замечательная вкусная и полезная культура, как горох знакома современному человеку и дожила до наших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0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4608" y="2825128"/>
            <a:ext cx="3854528" cy="1278466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  <p:pic>
        <p:nvPicPr>
          <p:cNvPr id="7" name="Объект 6" descr="Памятник сахарному горох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36" y="437658"/>
            <a:ext cx="3980208" cy="573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274001" y="439387"/>
            <a:ext cx="45719" cy="170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6281"/>
            <a:ext cx="8596668" cy="492508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/>
              <a:t>Актуальность темы:</a:t>
            </a:r>
            <a:r>
              <a:rPr lang="ru-RU" dirty="0"/>
              <a:t> в настоящий момент перед Россией стоит задача – поднять сельское хозяйство: увеличив всхожесть посевов бобовых культур, в чём большую роль играет правильность высаживания семян в различных видах грунта. В проекте затронута также тема пищевой ценности бобовой культуры – горох для полноценного питания человека, что не мало важно в развитии здоровой нации.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Цель:</a:t>
            </a:r>
            <a:r>
              <a:rPr lang="ru-RU" dirty="0"/>
              <a:t> повысить урожайность культуры – горох; узнать правила посадки семян и влияние различных условий на созревание растений.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Задачи: </a:t>
            </a:r>
            <a:endParaRPr lang="ru-RU" dirty="0"/>
          </a:p>
          <a:p>
            <a:pPr lvl="0"/>
            <a:r>
              <a:rPr lang="ru-RU" dirty="0"/>
              <a:t>Посадить в прозрачный пластиковый контейнер (я отрезала верх от пятилитровой бутылки для воды и получила емкость в виде контейнера) семена гороха на разную глубину и засыпала землей.</a:t>
            </a:r>
          </a:p>
          <a:p>
            <a:pPr lvl="0"/>
            <a:r>
              <a:rPr lang="ru-RU" dirty="0"/>
              <a:t>На контейнере белым лаком для ногтей сделала пометки глубины посева семян и измеряла линейкой.</a:t>
            </a:r>
          </a:p>
          <a:p>
            <a:pPr lvl="0"/>
            <a:r>
              <a:rPr lang="ru-RU" dirty="0"/>
              <a:t>Каждый день поливала и наблюдала за всхожестью семян и темпами роста. Фотографировала и вела дневник наблюдений.</a:t>
            </a:r>
          </a:p>
          <a:p>
            <a:pPr lvl="0"/>
            <a:r>
              <a:rPr lang="ru-RU" dirty="0"/>
              <a:t>По темпам роста определила оптимальную глубину посева гороха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48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3165"/>
            <a:ext cx="8596668" cy="4628198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Гипотеза моего исследования:</a:t>
            </a:r>
            <a:r>
              <a:rPr lang="ru-RU" dirty="0"/>
              <a:t> определить опытным путем – на какую оптимальную глубину нужно сажать семена гороха.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Практическая направленность:</a:t>
            </a:r>
            <a:r>
              <a:rPr lang="ru-RU" dirty="0"/>
              <a:t> мои наблюдения были направлены на то, чтобы понять как ведёт себя семя гороха на разной глубине посадки.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Методы работы:</a:t>
            </a:r>
            <a:r>
              <a:rPr lang="ru-RU" dirty="0"/>
              <a:t> мною был использован наблюдательный, а также была проведена работа с разными литературными источниками и интернетом.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Проблема:</a:t>
            </a:r>
            <a:r>
              <a:rPr lang="ru-RU" dirty="0"/>
              <a:t> повысить урожайность овощной культуры горох, обеспечив более быструю всхожесть семян, создавая наиболее благоприятные условия посева</a:t>
            </a:r>
            <a:r>
              <a:rPr lang="ru-RU" dirty="0" smtClean="0"/>
              <a:t>.</a:t>
            </a:r>
          </a:p>
          <a:p>
            <a:r>
              <a:rPr lang="ru-RU" dirty="0"/>
              <a:t>Актуальная задача современной </a:t>
            </a:r>
            <a:r>
              <a:rPr lang="ru-RU" dirty="0" err="1"/>
              <a:t>агротехнологии</a:t>
            </a:r>
            <a:r>
              <a:rPr lang="ru-RU" dirty="0"/>
              <a:t> - получение качественных семян, дружных всходов, красивых, сильных и плодородных растений является.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813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9413"/>
            <a:ext cx="8596668" cy="4651949"/>
          </a:xfrm>
        </p:spPr>
        <p:txBody>
          <a:bodyPr/>
          <a:lstStyle/>
          <a:p>
            <a:r>
              <a:rPr lang="ru-RU" dirty="0"/>
              <a:t>Выращивание растений из семян – очень увлекательный процесс. Наблюдение за всеми фазами развития растения от прорастания семечка до появления первых цветов или плодов – волшебство природы в действии. Требуется много времени и терпения, прежде чем вырастет полноценное растение</a:t>
            </a:r>
            <a:r>
              <a:rPr lang="ru-RU" dirty="0" smtClean="0"/>
              <a:t>.</a:t>
            </a:r>
          </a:p>
          <a:p>
            <a:r>
              <a:rPr lang="ru-RU" dirty="0"/>
              <a:t>Рост растения обычно начинается с прорастания самого важного органа размножения - семени. Для прорастания семян необходимо наличие влаги, кислорода и благоприятных условий. </a:t>
            </a:r>
            <a:endParaRPr lang="ru-RU" dirty="0" smtClean="0"/>
          </a:p>
          <a:p>
            <a:r>
              <a:rPr lang="ru-RU" dirty="0"/>
              <a:t>Значение семян в природе очень велико. С помощью них происходит размножение и расселение растений.</a:t>
            </a:r>
          </a:p>
          <a:p>
            <a:r>
              <a:rPr lang="ru-RU" dirty="0"/>
              <a:t>В пищу используют семена грецкого и других орехов, кофе и какао, кокосовой пальмы и кедра, гороха и фасоли, чечевицы и кукурузы, и многие другие семена.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6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981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Горох. История культуры. Интересные факты.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9419"/>
            <a:ext cx="8596668" cy="4461944"/>
          </a:xfrm>
        </p:spPr>
        <p:txBody>
          <a:bodyPr>
            <a:normAutofit fontScale="92500"/>
          </a:bodyPr>
          <a:lstStyle/>
          <a:p>
            <a:r>
              <a:rPr lang="ru-RU" sz="1600" dirty="0"/>
              <a:t>Древность гороха, как сельскохозяйственной и пищевой культуры подтверждают и письменные источники. Рассказ об употреблении молотых семян есть в трудах Теофраста, жившего в IV—III веках до новой эры. Упоминания этой культуры есть и у Плиния. В Китае привезенный сюда Шелковым путем горох известен с I века до новой эры. Конечно, древние семена отличались от современных размерами, содержанием полезных веществ и всхожестью.</a:t>
            </a:r>
          </a:p>
          <a:p>
            <a:r>
              <a:rPr lang="ru-RU" sz="1700" dirty="0"/>
              <a:t>Благодаря промышленному развитию с XVII по XIX век горох получает широкое распространение как массовая сельскохозяйственная культура. Это удивительное растение вызывает интерес не только у крестьян, но и у писателей и </a:t>
            </a:r>
            <a:r>
              <a:rPr lang="ru-RU" sz="1700" dirty="0" smtClean="0"/>
              <a:t>ученых.</a:t>
            </a:r>
          </a:p>
          <a:p>
            <a:pPr fontAlgn="base"/>
            <a:r>
              <a:rPr lang="ru-RU" sz="1700" dirty="0"/>
              <a:t>В Канаде,  в провинции Саскачеван установлен памятник, изображающий это растение.</a:t>
            </a:r>
          </a:p>
          <a:p>
            <a:pPr fontAlgn="base"/>
            <a:r>
              <a:rPr lang="ru-RU" sz="1700" dirty="0"/>
              <a:t>Основными же мировыми производителями зеленого горошка является Китай и Индия, немного от них отстает Европейский союз. </a:t>
            </a:r>
          </a:p>
          <a:p>
            <a:pPr fontAlgn="base"/>
            <a:r>
              <a:rPr lang="ru-RU" sz="1700" dirty="0"/>
              <a:t>Интересной главной особенностью  гороха считается то, что он способен обогащать почву азотом, жизненно необходимым растениям. Это удивительное свойство используется в сельском хозяйстве и на приусадебных участках.</a:t>
            </a:r>
          </a:p>
          <a:p>
            <a:endParaRPr lang="ru-RU" dirty="0"/>
          </a:p>
        </p:txBody>
      </p:sp>
      <p:pic>
        <p:nvPicPr>
          <p:cNvPr id="4" name="Рисунок 3" descr="Памятник сахарному горох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92982"/>
            <a:ext cx="2009775" cy="298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орох любят и бедные и богаты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823855"/>
            <a:ext cx="2917998" cy="300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6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637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Влияние света, тепла и воды на рост и развитие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3781"/>
            <a:ext cx="8596668" cy="536764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фотосинтезе из углекислого газа и воды образуются органические вещества, и выделяется кислород.</a:t>
            </a:r>
          </a:p>
          <a:p>
            <a:r>
              <a:rPr lang="ru-RU" dirty="0"/>
              <a:t>Процесс фотосинтеза называют воздушным питанием растений. Если света растениям не хватает, фотосинтез в них протекает вяло, органических веществ образуется мало. Растения вырастают слабыми, бледными.</a:t>
            </a:r>
          </a:p>
          <a:p>
            <a:r>
              <a:rPr lang="ru-RU" dirty="0"/>
              <a:t>У</a:t>
            </a:r>
            <a:r>
              <a:rPr lang="ru-RU" dirty="0" smtClean="0"/>
              <a:t>словия </a:t>
            </a:r>
            <a:r>
              <a:rPr lang="ru-RU" dirty="0"/>
              <a:t>освещения определяют внешний облик растения. Да и начало цветения растений зависит от продолжительности светлого времени суток</a:t>
            </a:r>
            <a:r>
              <a:rPr lang="ru-RU" dirty="0" smtClean="0"/>
              <a:t>.</a:t>
            </a:r>
          </a:p>
          <a:p>
            <a:r>
              <a:rPr lang="ru-RU" dirty="0"/>
              <a:t>Растениям для нормальной жизни требуется определенное количество тепла в окружающей среде. Для одного и того же растения в разные периоды жизни необходимо разное количество тепла.</a:t>
            </a:r>
          </a:p>
          <a:p>
            <a:r>
              <a:rPr lang="ru-RU" dirty="0"/>
              <a:t>Для прорастания семян бывают достаточно более низкие температуры, чем для дальнейшего роста растений, цветения, плодоношения.</a:t>
            </a:r>
          </a:p>
          <a:p>
            <a:r>
              <a:rPr lang="ru-RU" dirty="0"/>
              <a:t>Для наступления цветения каждому виду растения необходимо определенное количество света и тепла, поэтому растения зацветают в разные сроки</a:t>
            </a:r>
            <a:r>
              <a:rPr lang="ru-RU" dirty="0" smtClean="0"/>
              <a:t>.</a:t>
            </a:r>
          </a:p>
          <a:p>
            <a:r>
              <a:rPr lang="ru-RU" dirty="0"/>
              <a:t>Клетки растений содержат 85-90%  воды. Меньше воды содержат зрелые семена, в среднем 10-15%. Больше всего воды в клеточном соке вакуолей. Это как бы внутренний запас растений. Вода из вакуолей легко уходит, если клетка теряет ее, и быстро всасывается, когда вода доступна.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5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Влияние глубины посева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Глубина заделки семян зависит от их размера и свойств почвы. Чем крупнее семена, тем глубже их сеют. В крупных семенах достаточно питательных веществ и ростки не погибают, пробиваясь с большой глубины в течение </a:t>
            </a:r>
            <a:r>
              <a:rPr lang="ru-RU" smtClean="0"/>
              <a:t>долгого времени</a:t>
            </a:r>
            <a:endParaRPr lang="ru-RU" dirty="0"/>
          </a:p>
        </p:txBody>
      </p:sp>
      <p:pic>
        <p:nvPicPr>
          <p:cNvPr id="1026" name="Picture 2" descr="C:\Users\1\Desktop\09,12,17\IMG_2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6297" y="2456574"/>
            <a:ext cx="3790204" cy="28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Наблюдение за прорастанием семян гороха на различной глубине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9101"/>
            <a:ext cx="8596668" cy="43522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Надземный побег развивается из </a:t>
            </a:r>
            <a:r>
              <a:rPr lang="ru-RU" dirty="0" err="1"/>
              <a:t>почечки</a:t>
            </a:r>
            <a:r>
              <a:rPr lang="ru-RU" dirty="0"/>
              <a:t> зародыша. Необходимо быстро углублять корешок в почву в связи с тем, что на первых порах развития молодое растение нуждается более всего в воде. Д</a:t>
            </a:r>
            <a:r>
              <a:rPr lang="ru-RU" dirty="0" smtClean="0"/>
              <a:t>ля </a:t>
            </a:r>
            <a:r>
              <a:rPr lang="ru-RU" dirty="0"/>
              <a:t>дыхания в первые дни прорастания черпаются из запасов, отложенных в семядолях.</a:t>
            </a:r>
            <a:endParaRPr lang="ru-RU" dirty="0" smtClean="0"/>
          </a:p>
          <a:p>
            <a:r>
              <a:rPr lang="ru-RU" dirty="0"/>
              <a:t>Семена гороха мной были посажены на разной глубине, для этого мы взяли пятилитровую бутылку, отрезали от неё верхушку, насыпали в неё землю и посадили семена на расстоянии глубины друг от друга 2-3 см. Белым маркером помечена глубина заделки семян. Полив семян был обильным и ежедневным, поэтому пересыхания верхнего слоя почвы не было.</a:t>
            </a:r>
          </a:p>
          <a:p>
            <a:r>
              <a:rPr lang="ru-RU" dirty="0"/>
              <a:t>Я посадила помимо гороха ещё рожь (она видна моих фотографиях), также на разную глубину. (06.12.2017) Полив ежедневный.</a:t>
            </a:r>
          </a:p>
          <a:p>
            <a:r>
              <a:rPr lang="ru-RU" dirty="0"/>
              <a:t>На фото мы можем видеть, что быстрее всего взошли семена, посаженные на самую небольшую глубину 5-6 см, хотя семена, посаженные глубже тоже проросли, но всё-таки отстают в росте. Полив остаётся ежедневным. (09.12.2017)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4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94102"/>
            <a:ext cx="8596668" cy="1320800"/>
          </a:xfrm>
        </p:spPr>
        <p:txBody>
          <a:bodyPr/>
          <a:lstStyle/>
          <a:p>
            <a:r>
              <a:rPr lang="ru-RU" dirty="0" smtClean="0"/>
              <a:t>Посадка семян гороха</a:t>
            </a:r>
            <a:endParaRPr lang="ru-RU" dirty="0"/>
          </a:p>
        </p:txBody>
      </p:sp>
      <p:pic>
        <p:nvPicPr>
          <p:cNvPr id="5" name="Рисунок 4" descr="C:\Users\1\Desktop\06,12,17\IMG_24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54502"/>
            <a:ext cx="3238500" cy="242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06,12,17\IMG_24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4502"/>
            <a:ext cx="3302000" cy="242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06,12,17\IMG_24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844804"/>
            <a:ext cx="3098800" cy="2428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02518" y="3292440"/>
            <a:ext cx="39981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875" marR="23812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3 дня горох и рожь начали прорастать.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G_24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4825" y="4048125"/>
            <a:ext cx="3314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24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707938"/>
            <a:ext cx="3562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24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10" y="844804"/>
            <a:ext cx="28765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24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88542"/>
            <a:ext cx="26098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25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3292440"/>
            <a:ext cx="3105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3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1061</Words>
  <Application>Microsoft Office PowerPoint</Application>
  <PresentationFormat>Произвольный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Влияние различных условий на прорастание растений, в особенности глубины посева. Культура горох</vt:lpstr>
      <vt:lpstr> </vt:lpstr>
      <vt:lpstr>Презентация PowerPoint</vt:lpstr>
      <vt:lpstr>Введение</vt:lpstr>
      <vt:lpstr>Горох. История культуры. Интересные факты. </vt:lpstr>
      <vt:lpstr>Влияние света, тепла и воды на рост и развитие растений</vt:lpstr>
      <vt:lpstr>Влияние глубины посева </vt:lpstr>
      <vt:lpstr>Наблюдение за прорастанием семян гороха на различной глубине </vt:lpstr>
      <vt:lpstr>Посадка семян гороха</vt:lpstr>
      <vt:lpstr>Презентация PowerPoint</vt:lpstr>
      <vt:lpstr>Польза и лечебные свойства гороха для современного человека</vt:lpstr>
      <vt:lpstr>ЗАКЛЮЧЕНИЕ 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различных условий на прорастание растений, в особенности глубины посева. Культура горох</dc:title>
  <dc:creator>Usser</dc:creator>
  <cp:lastModifiedBy>1</cp:lastModifiedBy>
  <cp:revision>21</cp:revision>
  <dcterms:created xsi:type="dcterms:W3CDTF">2018-04-04T10:33:35Z</dcterms:created>
  <dcterms:modified xsi:type="dcterms:W3CDTF">2018-04-18T17:49:04Z</dcterms:modified>
</cp:coreProperties>
</file>