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5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7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6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3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6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368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437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6EF828-E119-4BBB-92C2-CE0605AE5DB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93B58D-F0C5-4BC3-8B21-03D9D70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Мастер-класс ко дню Матери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Тихомирова Екатерина Викторовна</a:t>
            </a:r>
          </a:p>
          <a:p>
            <a:r>
              <a:rPr lang="ru-RU" dirty="0" smtClean="0"/>
              <a:t>Воспитатель МБДОУ «Детский сад №7»</a:t>
            </a:r>
          </a:p>
          <a:p>
            <a:r>
              <a:rPr lang="ru-RU" dirty="0" smtClean="0"/>
              <a:t>Иваново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90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2" y="343215"/>
            <a:ext cx="7435832" cy="4670849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t="188" r="-334" b="30328"/>
          <a:stretch/>
        </p:blipFill>
        <p:spPr>
          <a:xfrm>
            <a:off x="8051894" y="248881"/>
            <a:ext cx="3857625" cy="47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1328394"/>
            <a:ext cx="6990643" cy="39322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3"/>
          <a:stretch/>
        </p:blipFill>
        <p:spPr>
          <a:xfrm rot="5400000">
            <a:off x="7119869" y="1347511"/>
            <a:ext cx="5267459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5" y="548850"/>
            <a:ext cx="10176125" cy="57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1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3" y="1678906"/>
            <a:ext cx="7280016" cy="40950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9" t="-668" r="-3192" b="668"/>
          <a:stretch/>
        </p:blipFill>
        <p:spPr>
          <a:xfrm rot="16200000">
            <a:off x="7205925" y="1210757"/>
            <a:ext cx="5095850" cy="42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6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3" y="364791"/>
            <a:ext cx="4915157" cy="2764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0" y="1906073"/>
            <a:ext cx="5117203" cy="2878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3726018"/>
            <a:ext cx="5087155" cy="28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2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9441" y="-1765791"/>
            <a:ext cx="5931929" cy="10545651"/>
          </a:xfrm>
        </p:spPr>
      </p:pic>
    </p:spTree>
    <p:extLst>
      <p:ext uri="{BB962C8B-B14F-4D97-AF65-F5344CB8AC3E}">
        <p14:creationId xmlns:p14="http://schemas.microsoft.com/office/powerpoint/2010/main" val="1574808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</TotalTime>
  <Words>17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Мастер-класс ко дню Матери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ко дню Матери</dc:title>
  <dc:creator>dou7_2</dc:creator>
  <cp:lastModifiedBy>dou7_2</cp:lastModifiedBy>
  <cp:revision>2</cp:revision>
  <dcterms:created xsi:type="dcterms:W3CDTF">2018-05-03T14:08:00Z</dcterms:created>
  <dcterms:modified xsi:type="dcterms:W3CDTF">2018-05-03T14:16:39Z</dcterms:modified>
</cp:coreProperties>
</file>