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2" r:id="rId2"/>
    <p:sldId id="264" r:id="rId3"/>
    <p:sldId id="263" r:id="rId4"/>
    <p:sldId id="289" r:id="rId5"/>
    <p:sldId id="291" r:id="rId6"/>
    <p:sldId id="310" r:id="rId7"/>
    <p:sldId id="290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7" r:id="rId18"/>
    <p:sldId id="311" r:id="rId19"/>
    <p:sldId id="304" r:id="rId20"/>
    <p:sldId id="303" r:id="rId21"/>
    <p:sldId id="306" r:id="rId22"/>
    <p:sldId id="301" r:id="rId23"/>
    <p:sldId id="302" r:id="rId24"/>
    <p:sldId id="309" r:id="rId25"/>
    <p:sldId id="30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AA370-43B8-4479-844F-D13DA2F280EE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6BCF8-97BC-41D8-BF83-19B58B6143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468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8E8A4-3B96-400D-81A5-ACC68BE3406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379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1F0-841C-4181-9BC4-089767F792C5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01D0-0B89-472F-A4FB-21C67CFD1B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967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1F0-841C-4181-9BC4-089767F792C5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01D0-0B89-472F-A4FB-21C67CFD1B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246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1F0-841C-4181-9BC4-089767F792C5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01D0-0B89-472F-A4FB-21C67CFD1B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2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1F0-841C-4181-9BC4-089767F792C5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01D0-0B89-472F-A4FB-21C67CFD1B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850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1F0-841C-4181-9BC4-089767F792C5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01D0-0B89-472F-A4FB-21C67CFD1B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79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1F0-841C-4181-9BC4-089767F792C5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01D0-0B89-472F-A4FB-21C67CFD1B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09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1F0-841C-4181-9BC4-089767F792C5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01D0-0B89-472F-A4FB-21C67CFD1B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45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1F0-841C-4181-9BC4-089767F792C5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01D0-0B89-472F-A4FB-21C67CFD1B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18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1F0-841C-4181-9BC4-089767F792C5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01D0-0B89-472F-A4FB-21C67CFD1B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68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1F0-841C-4181-9BC4-089767F792C5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01D0-0B89-472F-A4FB-21C67CFD1B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21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1F0-841C-4181-9BC4-089767F792C5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01D0-0B89-472F-A4FB-21C67CFD1B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03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B01F0-841C-4181-9BC4-089767F792C5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01D0-0B89-472F-A4FB-21C67CFD1B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0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7.gif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voronina00/view/576394/" TargetMode="Externa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iafilmonline.ru/diafilmyi-po-nazvaniyu/serebryanoe-kopyitcze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53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2" y="98072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581128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разработала </a:t>
            </a:r>
          </a:p>
          <a:p>
            <a:pPr algn="ctr">
              <a:buFont typeface="Wingdings" pitchFamily="2" charset="2"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Неведомская Татьяна Николаевна</a:t>
            </a:r>
          </a:p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учитель русского языка и литературы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НСО «КШИ» г. Куйбышева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124744"/>
            <a:ext cx="6192688" cy="2308324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уроку литературы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материалам 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 народной сказки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Бажова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«Серебряное копытце»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blagov-soh.com.ru/wp-content/uploads/2019/02/image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9147"/>
            <a:ext cx="16565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Ðº Ð½Ð°ÑÐ¸ÑÐ¾Ð²Ð°ÑÑ ÑÐºÐ°Ð·ÐºÑ Ð¡ÐµÑÐµÐ±ÑÑÐ½Ð¾Ðµ ÐºÐ¾Ð¿ÑÑÑ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81664"/>
            <a:ext cx="1338831" cy="117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5099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071546"/>
            <a:ext cx="7143800" cy="92869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Пошли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Кокованя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Дарёнкой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Все соседи дивуются: «Из ума вышел старик! Такую маленькую девчонку в лес зимой повёл!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://diafilm-nsk.ru/diafilm/pics/serebryanoe_kopytce_4.jpg"/>
          <p:cNvPicPr>
            <a:picLocks noChangeAspect="1" noChangeArrowheads="1"/>
          </p:cNvPicPr>
          <p:nvPr/>
        </p:nvPicPr>
        <p:blipFill>
          <a:blip r:embed="rId4" cstate="print"/>
          <a:srcRect b="25390"/>
          <a:stretch>
            <a:fillRect/>
          </a:stretch>
        </p:blipFill>
        <p:spPr bwMode="auto">
          <a:xfrm>
            <a:off x="1071538" y="2285992"/>
            <a:ext cx="2714644" cy="2214578"/>
          </a:xfrm>
          <a:prstGeom prst="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2" name="тр2"/>
          <p:cNvPicPr>
            <a:picLocks noChangeAspect="1" noChangeArrowheads="1"/>
          </p:cNvPicPr>
          <p:nvPr/>
        </p:nvPicPr>
        <p:blipFill>
          <a:blip r:embed="rId5" cstate="print"/>
          <a:srcRect l="34424" t="31250" r="11377" b="23828"/>
          <a:stretch>
            <a:fillRect/>
          </a:stretch>
        </p:blipFill>
        <p:spPr bwMode="auto">
          <a:xfrm>
            <a:off x="3143240" y="3714752"/>
            <a:ext cx="2758128" cy="2214578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тр3"/>
          <p:cNvPicPr>
            <a:picLocks noChangeAspect="1" noChangeArrowheads="1"/>
          </p:cNvPicPr>
          <p:nvPr/>
        </p:nvPicPr>
        <p:blipFill>
          <a:blip r:embed="rId6" cstate="print"/>
          <a:srcRect l="34424" t="32227" r="12109" b="24804"/>
          <a:stretch>
            <a:fillRect/>
          </a:stretch>
        </p:blipFill>
        <p:spPr bwMode="auto">
          <a:xfrm>
            <a:off x="5429256" y="2357430"/>
            <a:ext cx="2714644" cy="21431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9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2214554"/>
            <a:ext cx="3286148" cy="2428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071546"/>
            <a:ext cx="7143800" cy="92869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Ушёл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Кокованя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лошадью. Осталась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Дарёнка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Мурёнкой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Села к окошечку, смотрит и видит: от лесу какой-то комочек катится.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тр2"/>
          <p:cNvPicPr>
            <a:picLocks noChangeAspect="1" noChangeArrowheads="1"/>
          </p:cNvPicPr>
          <p:nvPr/>
        </p:nvPicPr>
        <p:blipFill>
          <a:blip r:embed="rId4" cstate="print"/>
          <a:srcRect l="34424" t="31250" r="11377" b="23828"/>
          <a:stretch>
            <a:fillRect/>
          </a:stretch>
        </p:blipFill>
        <p:spPr bwMode="auto">
          <a:xfrm>
            <a:off x="5357818" y="2285992"/>
            <a:ext cx="2758128" cy="2214578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3010" name="тр3"/>
          <p:cNvPicPr>
            <a:picLocks noChangeAspect="1" noChangeArrowheads="1"/>
          </p:cNvPicPr>
          <p:nvPr/>
        </p:nvPicPr>
        <p:blipFill>
          <a:blip r:embed="rId5" cstate="print"/>
          <a:srcRect l="34424" t="32227" r="12109" b="24804"/>
          <a:stretch>
            <a:fillRect/>
          </a:stretch>
        </p:blipFill>
        <p:spPr bwMode="auto">
          <a:xfrm>
            <a:off x="1071538" y="2214554"/>
            <a:ext cx="2714644" cy="21431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43011" name="тр4"/>
          <p:cNvPicPr>
            <a:picLocks noChangeAspect="1" noChangeArrowheads="1"/>
          </p:cNvPicPr>
          <p:nvPr/>
        </p:nvPicPr>
        <p:blipFill>
          <a:blip r:embed="rId6" cstate="print"/>
          <a:srcRect l="34854" t="31250" r="11377" b="27417"/>
          <a:stretch>
            <a:fillRect/>
          </a:stretch>
        </p:blipFill>
        <p:spPr bwMode="auto">
          <a:xfrm>
            <a:off x="3071802" y="3643314"/>
            <a:ext cx="2857520" cy="2214578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9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3500438"/>
            <a:ext cx="3286148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30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071546"/>
            <a:ext cx="7143800" cy="92869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ближе подкатился, разглядела - это козёл бежит. Ножки тоненькие, головка лёгонькая, а на рожках по пяти веточек.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тр2"/>
          <p:cNvPicPr>
            <a:picLocks noChangeAspect="1" noChangeArrowheads="1"/>
          </p:cNvPicPr>
          <p:nvPr/>
        </p:nvPicPr>
        <p:blipFill>
          <a:blip r:embed="rId4" cstate="print"/>
          <a:srcRect l="34424" t="31250" r="11377" b="19921"/>
          <a:stretch>
            <a:fillRect/>
          </a:stretch>
        </p:blipFill>
        <p:spPr bwMode="auto">
          <a:xfrm>
            <a:off x="3143240" y="3643314"/>
            <a:ext cx="2714644" cy="2286017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4" name="тр3"/>
          <p:cNvPicPr>
            <a:picLocks noChangeAspect="1" noChangeArrowheads="1"/>
          </p:cNvPicPr>
          <p:nvPr/>
        </p:nvPicPr>
        <p:blipFill>
          <a:blip r:embed="rId5" cstate="print"/>
          <a:srcRect l="35156" t="18555" r="12109" b="34570"/>
          <a:stretch>
            <a:fillRect/>
          </a:stretch>
        </p:blipFill>
        <p:spPr bwMode="auto">
          <a:xfrm>
            <a:off x="5214942" y="2214554"/>
            <a:ext cx="2967425" cy="21431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4034" name="тр4"/>
          <p:cNvPicPr>
            <a:picLocks noChangeAspect="1" noChangeArrowheads="1"/>
          </p:cNvPicPr>
          <p:nvPr/>
        </p:nvPicPr>
        <p:blipFill>
          <a:blip r:embed="rId6" cstate="print"/>
          <a:srcRect l="34424" t="32226" r="11377" b="21786"/>
          <a:stretch>
            <a:fillRect/>
          </a:stretch>
        </p:blipFill>
        <p:spPr bwMode="auto">
          <a:xfrm>
            <a:off x="1071538" y="2214554"/>
            <a:ext cx="2714644" cy="21431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9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2000240"/>
            <a:ext cx="3286148" cy="2428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29170" y="1000108"/>
            <a:ext cx="7143800" cy="100013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Дарёнушка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выбежала кошку искать. Глядит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Дарёнка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кошка близко сидит, а перед ней козёл. Будто разговаривают.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тр2"/>
          <p:cNvPicPr>
            <a:picLocks noChangeAspect="1" noChangeArrowheads="1"/>
          </p:cNvPicPr>
          <p:nvPr/>
        </p:nvPicPr>
        <p:blipFill>
          <a:blip r:embed="rId4" cstate="print"/>
          <a:srcRect l="34424" t="31250" r="11377" b="19921"/>
          <a:stretch>
            <a:fillRect/>
          </a:stretch>
        </p:blipFill>
        <p:spPr bwMode="auto">
          <a:xfrm>
            <a:off x="1000100" y="2214554"/>
            <a:ext cx="2714644" cy="2286017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4" name="тр3"/>
          <p:cNvPicPr>
            <a:picLocks noChangeAspect="1" noChangeArrowheads="1"/>
          </p:cNvPicPr>
          <p:nvPr/>
        </p:nvPicPr>
        <p:blipFill>
          <a:blip r:embed="rId5" cstate="print"/>
          <a:srcRect l="35156" t="18555" r="12109" b="34570"/>
          <a:stretch>
            <a:fillRect/>
          </a:stretch>
        </p:blipFill>
        <p:spPr bwMode="auto">
          <a:xfrm>
            <a:off x="3500430" y="3786190"/>
            <a:ext cx="2967425" cy="21431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5058" name="тр5"/>
          <p:cNvPicPr>
            <a:picLocks noChangeAspect="1" noChangeArrowheads="1"/>
          </p:cNvPicPr>
          <p:nvPr/>
        </p:nvPicPr>
        <p:blipFill>
          <a:blip r:embed="rId6" cstate="print"/>
          <a:srcRect l="34424" t="31250" r="11377" b="21875"/>
          <a:stretch>
            <a:fillRect/>
          </a:stretch>
        </p:blipFill>
        <p:spPr bwMode="auto">
          <a:xfrm>
            <a:off x="5214942" y="2214554"/>
            <a:ext cx="2928958" cy="21431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9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2071678"/>
            <a:ext cx="3286148" cy="2428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5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071546"/>
            <a:ext cx="7143800" cy="92869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 вспрыгнул козёл на крышу и давай по ней серебряным копытцем бить. Как искры, из под ножки-то камешки посыпались. Красные, голубые, зелёные, бирюзовые- всякие.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тр2"/>
          <p:cNvPicPr>
            <a:picLocks noChangeAspect="1" noChangeArrowheads="1"/>
          </p:cNvPicPr>
          <p:nvPr/>
        </p:nvPicPr>
        <p:blipFill>
          <a:blip r:embed="rId4" cstate="print"/>
          <a:srcRect l="34424" t="31250" r="11377" b="19921"/>
          <a:stretch>
            <a:fillRect/>
          </a:stretch>
        </p:blipFill>
        <p:spPr bwMode="auto">
          <a:xfrm>
            <a:off x="5429256" y="2214554"/>
            <a:ext cx="2714644" cy="2286017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4" name="тр3"/>
          <p:cNvPicPr>
            <a:picLocks noChangeAspect="1" noChangeArrowheads="1"/>
          </p:cNvPicPr>
          <p:nvPr/>
        </p:nvPicPr>
        <p:blipFill>
          <a:blip r:embed="rId5" cstate="print"/>
          <a:srcRect l="35156" t="18555" r="12109" b="34570"/>
          <a:stretch>
            <a:fillRect/>
          </a:stretch>
        </p:blipFill>
        <p:spPr bwMode="auto">
          <a:xfrm>
            <a:off x="3500430" y="3786190"/>
            <a:ext cx="2967425" cy="21431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5058" name="тр5"/>
          <p:cNvPicPr>
            <a:picLocks noChangeAspect="1" noChangeArrowheads="1"/>
          </p:cNvPicPr>
          <p:nvPr/>
        </p:nvPicPr>
        <p:blipFill>
          <a:blip r:embed="rId6" cstate="print"/>
          <a:srcRect l="34424" t="31250" r="11377" b="21875"/>
          <a:stretch>
            <a:fillRect/>
          </a:stretch>
        </p:blipFill>
        <p:spPr bwMode="auto">
          <a:xfrm>
            <a:off x="1034527" y="2230043"/>
            <a:ext cx="2928958" cy="21431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7" cstate="print"/>
          <a:srcRect l="34424" t="32226" r="11377" b="25017"/>
          <a:stretch>
            <a:fillRect/>
          </a:stretch>
        </p:blipFill>
        <p:spPr bwMode="auto">
          <a:xfrm>
            <a:off x="3500430" y="3786190"/>
            <a:ext cx="2977836" cy="2071702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2" name="Picture 4" descr="http://img-fotki.yandex.ru/get/4800/271194275.90/0_dc6fa_72a32928_S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107829">
            <a:off x="4563152" y="3557293"/>
            <a:ext cx="868632" cy="2070558"/>
          </a:xfrm>
          <a:prstGeom prst="rect">
            <a:avLst/>
          </a:prstGeom>
          <a:noFill/>
        </p:spPr>
      </p:pic>
      <p:pic>
        <p:nvPicPr>
          <p:cNvPr id="1029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4394" y="3643324"/>
            <a:ext cx="3286148" cy="2428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5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071546"/>
            <a:ext cx="7143800" cy="92869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этой поре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Кокованя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вернулся. Узнать своего балагана не может. Весь он как ворох дорогих камней.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тр2"/>
          <p:cNvPicPr>
            <a:picLocks noChangeAspect="1" noChangeArrowheads="1"/>
          </p:cNvPicPr>
          <p:nvPr/>
        </p:nvPicPr>
        <p:blipFill>
          <a:blip r:embed="rId4" cstate="print"/>
          <a:srcRect l="34424" t="31250" r="11377" b="19921"/>
          <a:stretch>
            <a:fillRect/>
          </a:stretch>
        </p:blipFill>
        <p:spPr bwMode="auto">
          <a:xfrm>
            <a:off x="1000100" y="2214554"/>
            <a:ext cx="2714644" cy="2286017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4" name="тр3"/>
          <p:cNvPicPr>
            <a:picLocks noChangeAspect="1" noChangeArrowheads="1"/>
          </p:cNvPicPr>
          <p:nvPr/>
        </p:nvPicPr>
        <p:blipFill>
          <a:blip r:embed="rId5" cstate="print"/>
          <a:srcRect l="35156" t="18555" r="12109" b="34570"/>
          <a:stretch>
            <a:fillRect/>
          </a:stretch>
        </p:blipFill>
        <p:spPr bwMode="auto">
          <a:xfrm>
            <a:off x="3500430" y="3786190"/>
            <a:ext cx="2967425" cy="21431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5058" name="тр5"/>
          <p:cNvPicPr>
            <a:picLocks noChangeAspect="1" noChangeArrowheads="1"/>
          </p:cNvPicPr>
          <p:nvPr/>
        </p:nvPicPr>
        <p:blipFill>
          <a:blip r:embed="rId6" cstate="print"/>
          <a:srcRect l="34424" t="31250" r="11377" b="21875"/>
          <a:stretch>
            <a:fillRect/>
          </a:stretch>
        </p:blipFill>
        <p:spPr bwMode="auto">
          <a:xfrm>
            <a:off x="5214942" y="2214554"/>
            <a:ext cx="2928958" cy="21431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47106" name="тр6"/>
          <p:cNvPicPr>
            <a:picLocks noChangeAspect="1" noChangeArrowheads="1"/>
          </p:cNvPicPr>
          <p:nvPr/>
        </p:nvPicPr>
        <p:blipFill>
          <a:blip r:embed="rId7" cstate="print"/>
          <a:srcRect l="34424" t="32226" r="12109" b="24804"/>
          <a:stretch>
            <a:fillRect/>
          </a:stretch>
        </p:blipFill>
        <p:spPr bwMode="auto">
          <a:xfrm>
            <a:off x="1000100" y="2143116"/>
            <a:ext cx="2714644" cy="2357454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2" name="Picture 4" descr="http://img-fotki.yandex.ru/get/4800/271194275.90/0_dc6fa_72a32928_S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107829">
            <a:off x="1919946" y="2914352"/>
            <a:ext cx="868632" cy="2070558"/>
          </a:xfrm>
          <a:prstGeom prst="rect">
            <a:avLst/>
          </a:prstGeom>
          <a:noFill/>
        </p:spPr>
      </p:pic>
      <p:pic>
        <p:nvPicPr>
          <p:cNvPr id="13" name="Picture 4" descr="http://img-fotki.yandex.ru/get/4800/271194275.90/0_dc6fa_72a32928_S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975747">
            <a:off x="1828121" y="2966293"/>
            <a:ext cx="868632" cy="2070558"/>
          </a:xfrm>
          <a:prstGeom prst="rect">
            <a:avLst/>
          </a:prstGeom>
          <a:noFill/>
        </p:spPr>
      </p:pic>
      <p:pic>
        <p:nvPicPr>
          <p:cNvPr id="1029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48" y="2071678"/>
            <a:ext cx="3286148" cy="2428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5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5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071546"/>
            <a:ext cx="7143800" cy="92869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…после этого ни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Мурёнки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ни Серебряного копытца не стало.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Кокованя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сразу </a:t>
            </a:r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полную шапку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камней нагрёб, да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Дарёнка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запросила:  «Не тронь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дедо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Завтра днём ещё на это поглядим».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8" name="тр5"/>
          <p:cNvPicPr>
            <a:picLocks noChangeAspect="1" noChangeArrowheads="1"/>
          </p:cNvPicPr>
          <p:nvPr/>
        </p:nvPicPr>
        <p:blipFill>
          <a:blip r:embed="rId4" cstate="print"/>
          <a:srcRect l="34424" t="31250" r="11377" b="21875"/>
          <a:stretch>
            <a:fillRect/>
          </a:stretch>
        </p:blipFill>
        <p:spPr bwMode="auto">
          <a:xfrm>
            <a:off x="1071538" y="2143116"/>
            <a:ext cx="2928958" cy="21431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</p:pic>
      <p:grpSp>
        <p:nvGrpSpPr>
          <p:cNvPr id="21" name="Группа 20"/>
          <p:cNvGrpSpPr/>
          <p:nvPr/>
        </p:nvGrpSpPr>
        <p:grpSpPr>
          <a:xfrm>
            <a:off x="5500694" y="2071678"/>
            <a:ext cx="2714644" cy="2357454"/>
            <a:chOff x="5500694" y="2071678"/>
            <a:chExt cx="2714644" cy="2357454"/>
          </a:xfrm>
        </p:grpSpPr>
        <p:pic>
          <p:nvPicPr>
            <p:cNvPr id="47106" name="тр6"/>
            <p:cNvPicPr>
              <a:picLocks noChangeAspect="1" noChangeArrowheads="1"/>
            </p:cNvPicPr>
            <p:nvPr/>
          </p:nvPicPr>
          <p:blipFill>
            <a:blip r:embed="rId5" cstate="print"/>
            <a:srcRect l="34424" t="32226" r="12109" b="24804"/>
            <a:stretch>
              <a:fillRect/>
            </a:stretch>
          </p:blipFill>
          <p:spPr bwMode="auto">
            <a:xfrm>
              <a:off x="5500694" y="2071678"/>
              <a:ext cx="2714644" cy="2357454"/>
            </a:xfrm>
            <a:prstGeom prst="rect">
              <a:avLst/>
            </a:prstGeom>
            <a:noFill/>
            <a:ln w="76200">
              <a:solidFill>
                <a:srgbClr val="C00000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01600" prst="riblet"/>
            </a:sp3d>
          </p:spPr>
        </p:pic>
        <p:pic>
          <p:nvPicPr>
            <p:cNvPr id="18" name="Picture 4" descr="http://img-fotki.yandex.ru/get/4800/271194275.90/0_dc6fa_72a32928_S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7392049">
              <a:off x="6170475" y="2538213"/>
              <a:ext cx="868632" cy="2070558"/>
            </a:xfrm>
            <a:prstGeom prst="rect">
              <a:avLst/>
            </a:prstGeom>
            <a:noFill/>
          </p:spPr>
        </p:pic>
        <p:pic>
          <p:nvPicPr>
            <p:cNvPr id="19" name="Picture 4" descr="http://img-fotki.yandex.ru/get/4800/271194275.90/0_dc6fa_72a32928_S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3951622">
              <a:off x="6745195" y="2575220"/>
              <a:ext cx="849631" cy="2025266"/>
            </a:xfrm>
            <a:prstGeom prst="rect">
              <a:avLst/>
            </a:prstGeom>
            <a:noFill/>
          </p:spPr>
        </p:pic>
      </p:grpSp>
      <p:grpSp>
        <p:nvGrpSpPr>
          <p:cNvPr id="28" name="Группа 27"/>
          <p:cNvGrpSpPr/>
          <p:nvPr/>
        </p:nvGrpSpPr>
        <p:grpSpPr>
          <a:xfrm>
            <a:off x="3500430" y="3786190"/>
            <a:ext cx="3000396" cy="2143140"/>
            <a:chOff x="3500430" y="3786190"/>
            <a:chExt cx="3000396" cy="2143140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34424" t="32226" r="10644" b="21875"/>
            <a:stretch>
              <a:fillRect/>
            </a:stretch>
          </p:blipFill>
          <p:spPr bwMode="auto">
            <a:xfrm>
              <a:off x="3500430" y="3786190"/>
              <a:ext cx="3000396" cy="2143140"/>
            </a:xfrm>
            <a:prstGeom prst="rect">
              <a:avLst/>
            </a:prstGeom>
            <a:noFill/>
            <a:ln w="76200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  <p:pic>
          <p:nvPicPr>
            <p:cNvPr id="24" name="Picture 4" descr="http://img-fotki.yandex.ru/get/4800/271194275.90/0_dc6fa_72a32928_S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4217297">
              <a:off x="4294394" y="3460643"/>
              <a:ext cx="1477893" cy="2777460"/>
            </a:xfrm>
            <a:prstGeom prst="rect">
              <a:avLst/>
            </a:prstGeom>
            <a:noFill/>
          </p:spPr>
        </p:pic>
      </p:grpSp>
      <p:pic>
        <p:nvPicPr>
          <p:cNvPr id="1029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4588" y="3643324"/>
            <a:ext cx="3286148" cy="2428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5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071546"/>
            <a:ext cx="7143800" cy="92869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к утру снег большой выпал. Все камни и засыпало. Ну им и того хватило, что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Кокованя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шапку нагрёб.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тр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t="28779" r="10318" b="18039"/>
          <a:stretch/>
        </p:blipFill>
        <p:spPr bwMode="auto">
          <a:xfrm>
            <a:off x="2120051" y="3822141"/>
            <a:ext cx="3075316" cy="2112381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964381" y="2151709"/>
            <a:ext cx="3000396" cy="2143140"/>
            <a:chOff x="3500430" y="3786190"/>
            <a:chExt cx="3000396" cy="2143140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34424" t="32226" r="10644" b="21875"/>
            <a:stretch>
              <a:fillRect/>
            </a:stretch>
          </p:blipFill>
          <p:spPr bwMode="auto">
            <a:xfrm>
              <a:off x="3500430" y="3786190"/>
              <a:ext cx="3000396" cy="2143140"/>
            </a:xfrm>
            <a:prstGeom prst="rect">
              <a:avLst/>
            </a:prstGeom>
            <a:noFill/>
            <a:ln w="76200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  <p:pic>
          <p:nvPicPr>
            <p:cNvPr id="24" name="Picture 4" descr="http://img-fotki.yandex.ru/get/4800/271194275.90/0_dc6fa_72a32928_S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4217297">
              <a:off x="4294394" y="3460643"/>
              <a:ext cx="1477893" cy="2777460"/>
            </a:xfrm>
            <a:prstGeom prst="rect">
              <a:avLst/>
            </a:prstGeom>
            <a:noFill/>
          </p:spPr>
        </p:pic>
      </p:grpSp>
      <p:pic>
        <p:nvPicPr>
          <p:cNvPr id="2050" name="тр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6" t="23633" r="10114" b="14972"/>
          <a:stretch/>
        </p:blipFill>
        <p:spPr bwMode="auto">
          <a:xfrm>
            <a:off x="5167195" y="2123781"/>
            <a:ext cx="3038690" cy="2357411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6575" y="2151709"/>
            <a:ext cx="3286148" cy="2428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341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071546"/>
            <a:ext cx="7143800" cy="92869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 тем ложкам, где козёл скакал, люди камешки находить стали. Зелёненькие больше. Хризолитами называются.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тр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t="28779" r="10318" b="18039"/>
          <a:stretch/>
        </p:blipFill>
        <p:spPr bwMode="auto">
          <a:xfrm>
            <a:off x="2760895" y="2420888"/>
            <a:ext cx="4026696" cy="331236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000241"/>
            <a:ext cx="5153826" cy="4242504"/>
          </a:xfrm>
          <a:prstGeom prst="rect">
            <a:avLst/>
          </a:prstGeom>
          <a:noFill/>
        </p:spPr>
      </p:pic>
      <p:pic>
        <p:nvPicPr>
          <p:cNvPr id="13" name="Picture 4" descr="http://img-fotki.yandex.ru/get/4800/271194275.90/0_dc6fa_72a32928_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217297">
            <a:off x="4318881" y="3689967"/>
            <a:ext cx="1477893" cy="2777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241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071546"/>
            <a:ext cx="7143800" cy="71438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Письменная работа с текстом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2330691"/>
            <a:ext cx="7344816" cy="201622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Я, - говорит, - вроде охотника. Летом пески промываю, золото добываю, а зимой по лесам за козлом бегаю да все увидеть не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могу.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03399" y="2515849"/>
            <a:ext cx="1440160" cy="4320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12419" y="5345787"/>
            <a:ext cx="1440160" cy="4320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охотника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03648" y="2947897"/>
            <a:ext cx="1656184" cy="4320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29511" y="5376757"/>
            <a:ext cx="1656184" cy="57606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промываю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64993" y="2906755"/>
            <a:ext cx="1440160" cy="4320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750932" y="4806280"/>
            <a:ext cx="1656184" cy="4320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добываю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29187" y="3379945"/>
            <a:ext cx="936104" cy="4320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83078" y="4790542"/>
            <a:ext cx="1656184" cy="4320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бегаю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56176" y="4823900"/>
            <a:ext cx="1656184" cy="4320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прыгаю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56176" y="5399575"/>
            <a:ext cx="1656184" cy="4320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лесника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Пользователь\Desktop\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3" t="9690"/>
          <a:stretch/>
        </p:blipFill>
        <p:spPr bwMode="auto">
          <a:xfrm>
            <a:off x="215901" y="160338"/>
            <a:ext cx="1547788" cy="235551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1071538" y="4207972"/>
            <a:ext cx="7072362" cy="53138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Слова для вставки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6217087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презентации: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систематизация знаний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 народной сказке  П. Бажова «Серебряное копытце».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и закрепить знания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ЗПР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сказке;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навыкам работы с текстом.</a:t>
            </a:r>
          </a:p>
          <a:p>
            <a:r>
              <a:rPr lang="ru-RU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Коррекционно-развивающие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соотносить иллюстративный материал с текстом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словарный запас учащихся;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связную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анализировать поступки героев;</a:t>
            </a:r>
          </a:p>
          <a:p>
            <a:r>
              <a:rPr lang="ru-RU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прививать интерес к чтению художественных произведений;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на примере главной героини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доброту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трудолюбие, любовь к животным.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систематизация знаний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 практическая значимость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ЗПР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испытывают затруднения в понимании содержания сказки,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испытывают трудности при работе с текстом,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ответах на вопросы по содержанию, в установлении причинно-следственных связей. Известно, что наиболее эффективный способ подачи материала детям с проблемами развития - это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использование иллюстративного материала  и  адаптированного текста сказки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615920" y="984054"/>
            <a:ext cx="6429420" cy="25003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Кокованя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 утра на работу уходил.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Даречка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 избе прибирала, похлебку да кашу варила, а кошка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Муренка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на охоту ходила - мышей ловила. К вечеру соберутся, и весело им.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28794" y="0"/>
            <a:ext cx="7143800" cy="85725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текстом.</a:t>
            </a:r>
          </a:p>
          <a:p>
            <a:pPr algn="ctr"/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 слова в предложения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41254" y="1675553"/>
            <a:ext cx="1631104" cy="4286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789470" y="2104181"/>
            <a:ext cx="2425472" cy="4286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00694" y="2433579"/>
            <a:ext cx="2615752" cy="4286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634118" y="2963999"/>
            <a:ext cx="1046952" cy="36517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830630" y="1268760"/>
            <a:ext cx="2772593" cy="35719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214414" y="4643445"/>
            <a:ext cx="7059064" cy="43422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Слова для вставки: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62530" y="5322107"/>
            <a:ext cx="3429024" cy="35719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похлебку да кашу варила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178695" y="6165304"/>
            <a:ext cx="1500198" cy="4286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грустно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181641" y="5968660"/>
            <a:ext cx="1500198" cy="4286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весело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503918" y="5291476"/>
            <a:ext cx="2714644" cy="35719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работу уходил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395054" y="5790065"/>
            <a:ext cx="2286016" cy="35719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мышей ловила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987462" y="6317555"/>
            <a:ext cx="2286016" cy="35719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лежала на печке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6" t="22168" r="6054" b="8985"/>
          <a:stretch/>
        </p:blipFill>
        <p:spPr bwMode="auto">
          <a:xfrm>
            <a:off x="45661" y="32080"/>
            <a:ext cx="2570259" cy="2500729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1071546"/>
            <a:ext cx="6429420" cy="250033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него на правой передней ноге серебряное копытце. В каком месте топнет этим копытцем - там и появится дорогой камень. Раз топнет - один камень, два топнет - два камня, а где ножкой бить станет - там груда дорогих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камней.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00694" y="1285860"/>
            <a:ext cx="1785950" cy="35719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1643050"/>
            <a:ext cx="1214446" cy="35719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357686" y="2786058"/>
            <a:ext cx="2500330" cy="28575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00430" y="3143248"/>
            <a:ext cx="1214446" cy="28575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357554" y="1928802"/>
            <a:ext cx="2071702" cy="35719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28661" y="3643314"/>
            <a:ext cx="5536445" cy="35719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Слова для вставки: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43438" y="5429264"/>
            <a:ext cx="3429024" cy="42862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серебряное копытце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29058" y="4071942"/>
            <a:ext cx="1500198" cy="42862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грустно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000100" y="5286388"/>
            <a:ext cx="3286148" cy="50006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полная шапка камней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00100" y="4071942"/>
            <a:ext cx="2714644" cy="42862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дорогой камень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00100" y="4572008"/>
            <a:ext cx="3429024" cy="57150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там груда дорогих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камней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572000" y="4929198"/>
            <a:ext cx="2286016" cy="42862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золотое кольцо</a:t>
            </a:r>
            <a:endParaRPr lang="ru-RU" b="1" dirty="0"/>
          </a:p>
        </p:txBody>
      </p:sp>
      <p:sp>
        <p:nvSpPr>
          <p:cNvPr id="5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C:\Users\Пользователь\Desktop\1395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" r="9821" b="45833"/>
          <a:stretch/>
        </p:blipFill>
        <p:spPr bwMode="auto">
          <a:xfrm>
            <a:off x="6465107" y="3143248"/>
            <a:ext cx="1785950" cy="1848644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3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071546"/>
            <a:ext cx="7143800" cy="78581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по содержанию</a:t>
            </a:r>
          </a:p>
          <a:p>
            <a:pPr algn="ctr"/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затрудняешься с ответом нажми на вопрос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00100" y="2000240"/>
            <a:ext cx="6000791" cy="36933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Как звали старика, живущего в нашем заводе?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928661" y="2428868"/>
            <a:ext cx="6072229" cy="500066"/>
          </a:xfrm>
          <a:prstGeom prst="wedgeRectCallou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Старика, живущего в нашем заводе, звали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Кокованя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28662" y="2928934"/>
            <a:ext cx="6858048" cy="36933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Кого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Кокованя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пригласил  жить вместе с ним в одном доме?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929066"/>
            <a:ext cx="5929354" cy="36933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Чем 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Кокованя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заинтересовал 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Дарёнку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928662" y="4357694"/>
            <a:ext cx="6286544" cy="428628"/>
          </a:xfrm>
          <a:prstGeom prst="wedgeRectCallou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Кокованя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заинтересовал 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Дарёнку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сказкой про козлика.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928662" y="3357562"/>
            <a:ext cx="7344816" cy="571504"/>
          </a:xfrm>
          <a:prstGeom prst="wedgeRectCallou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Кокованя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пригласил жить к себе  сиротку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Дарёнку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её кошечку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Мурёнку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84220" y="4948920"/>
            <a:ext cx="5929354" cy="36933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Что появляется на месте, где топнет козел?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857224" y="5429264"/>
            <a:ext cx="6286544" cy="357190"/>
          </a:xfrm>
          <a:prstGeom prst="wedgeRectCallou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Где топнет козлик появляются драгоценные камни.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071546"/>
            <a:ext cx="7143800" cy="71438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по содержанию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2000240"/>
            <a:ext cx="6000791" cy="40011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Сколько драгоценных камней взял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Кокованя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65494" y="3221079"/>
            <a:ext cx="6874859" cy="40011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чём сказка П. Бажова «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Серебрянное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копытце»?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4218" y="4641877"/>
            <a:ext cx="6000791" cy="40011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чём смысл сказки?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965494" y="3761182"/>
            <a:ext cx="6626914" cy="792088"/>
          </a:xfrm>
          <a:prstGeom prst="wedgeRectCallou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Сказка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 то, как старик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Кокованя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взял к себе девочку-сиротку, и вместе в лесу они увидели необыкновенного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козлика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956085" y="5011208"/>
            <a:ext cx="6884268" cy="957451"/>
          </a:xfrm>
          <a:prstGeom prst="wedgeRectCallou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Смысл сказки заключается в следующем: человек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должен любить мир природы, быть скромным, трудолюбивым, бескорыстным и тогда 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он обязательно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получит свою награду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913640" y="2492896"/>
            <a:ext cx="5818600" cy="576064"/>
          </a:xfrm>
          <a:prstGeom prst="wedgeRectCallou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Кокованя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набрал полную шапку драгоценных камней.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://playcast.ru/uploads/2014/12/09/1100285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s://img-fotki.yandex.ru/get/6212/23869276.4b/0_8cb8a_bbe3038e_S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7980"/>
            <a:ext cx="1008112" cy="128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5500702"/>
            <a:ext cx="2714612" cy="135729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внимание!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img-fotki.yandex.ru/get/4800/271194275.90/0_dc6fa_72a32928_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07829">
            <a:off x="4558022" y="4858567"/>
            <a:ext cx="868632" cy="2070558"/>
          </a:xfrm>
          <a:prstGeom prst="rect">
            <a:avLst/>
          </a:prstGeom>
          <a:noFill/>
        </p:spPr>
      </p:pic>
      <p:pic>
        <p:nvPicPr>
          <p:cNvPr id="8" name="Picture 4" descr="http://img-fotki.yandex.ru/get/4800/271194275.90/0_dc6fa_72a32928_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069006">
            <a:off x="3642012" y="4986053"/>
            <a:ext cx="868632" cy="2070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27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http://diafilmonline.ru/diafilmyi-po-nazvaniyu/serebryanoe-kopyitcze.html</a:t>
            </a: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Художник Р. Столяров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071546"/>
            <a:ext cx="7143800" cy="71438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Использованы материалы с сайта: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2" y="98072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581128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5095" y="1196752"/>
            <a:ext cx="6001174" cy="4647426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</a:p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кратким содержанием  сказки,</a:t>
            </a:r>
          </a:p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подбор иллюстративного материала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Кликни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 той иллюстрации,  к которой относится отрывок  сказки?</a:t>
            </a:r>
          </a:p>
          <a:p>
            <a:pPr lvl="0" algn="ctr"/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11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071546"/>
            <a:ext cx="7215238" cy="100013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 в нашем заводе старик один, по прозвищу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Кокованя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Семьи у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Коковани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осталось. Он  придумал взять в дети сиротку.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тр3"/>
          <p:cNvPicPr>
            <a:picLocks noChangeAspect="1" noChangeArrowheads="1"/>
          </p:cNvPicPr>
          <p:nvPr/>
        </p:nvPicPr>
        <p:blipFill>
          <a:blip r:embed="rId4" cstate="print"/>
          <a:srcRect l="34424" t="32226" r="11377" b="19922"/>
          <a:stretch>
            <a:fillRect/>
          </a:stretch>
        </p:blipFill>
        <p:spPr bwMode="auto">
          <a:xfrm>
            <a:off x="3326204" y="3754082"/>
            <a:ext cx="2714644" cy="2214578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тр"/>
          <p:cNvPicPr>
            <a:picLocks noChangeAspect="1" noChangeArrowheads="1"/>
          </p:cNvPicPr>
          <p:nvPr/>
        </p:nvPicPr>
        <p:blipFill>
          <a:blip r:embed="rId5" cstate="print"/>
          <a:srcRect l="34424" t="22461" r="11377" b="31640"/>
          <a:stretch>
            <a:fillRect/>
          </a:stretch>
        </p:blipFill>
        <p:spPr bwMode="auto">
          <a:xfrm>
            <a:off x="1071538" y="2357430"/>
            <a:ext cx="2780463" cy="225854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29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2143116"/>
            <a:ext cx="3286148" cy="2500310"/>
          </a:xfrm>
          <a:prstGeom prst="rect">
            <a:avLst/>
          </a:prstGeom>
          <a:noFill/>
        </p:spPr>
      </p:pic>
      <p:pic>
        <p:nvPicPr>
          <p:cNvPr id="1026" name="тр2"/>
          <p:cNvPicPr>
            <a:picLocks noChangeAspect="1" noChangeArrowheads="1"/>
          </p:cNvPicPr>
          <p:nvPr/>
        </p:nvPicPr>
        <p:blipFill>
          <a:blip r:embed="rId7" cstate="print"/>
          <a:srcRect l="34424" t="31250" r="11377" b="23828"/>
          <a:stretch>
            <a:fillRect/>
          </a:stretch>
        </p:blipFill>
        <p:spPr bwMode="auto">
          <a:xfrm>
            <a:off x="5297359" y="2334266"/>
            <a:ext cx="2758128" cy="2214578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3349" y="2071678"/>
            <a:ext cx="3286148" cy="2500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1142984"/>
            <a:ext cx="7086493" cy="87834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праздничный день и пришёл он к тем людям, у кого сиротка жила. Видит полна изба народу, больших и маленьких. У печки девчонка сидит, а рядом с ней кошка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бурая.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тр2" descr="http://diafilm-nsk.ru/diafilm/pics/serebryanoe_kopytce_4.jpg"/>
          <p:cNvPicPr>
            <a:picLocks noChangeAspect="1" noChangeArrowheads="1"/>
          </p:cNvPicPr>
          <p:nvPr/>
        </p:nvPicPr>
        <p:blipFill>
          <a:blip r:embed="rId4" cstate="print"/>
          <a:srcRect b="25390"/>
          <a:stretch>
            <a:fillRect/>
          </a:stretch>
        </p:blipFill>
        <p:spPr bwMode="auto">
          <a:xfrm>
            <a:off x="5429256" y="2357430"/>
            <a:ext cx="2714644" cy="2214578"/>
          </a:xfrm>
          <a:prstGeom prst="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тр"/>
          <p:cNvPicPr>
            <a:picLocks noChangeAspect="1" noChangeArrowheads="1"/>
          </p:cNvPicPr>
          <p:nvPr/>
        </p:nvPicPr>
        <p:blipFill>
          <a:blip r:embed="rId5" cstate="print"/>
          <a:srcRect l="34424" t="22461" r="11377" b="31640"/>
          <a:stretch>
            <a:fillRect/>
          </a:stretch>
        </p:blipFill>
        <p:spPr bwMode="auto">
          <a:xfrm>
            <a:off x="3071802" y="3643314"/>
            <a:ext cx="2780463" cy="225854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2" name="тр3"/>
          <p:cNvPicPr>
            <a:picLocks noChangeAspect="1" noChangeArrowheads="1"/>
          </p:cNvPicPr>
          <p:nvPr/>
        </p:nvPicPr>
        <p:blipFill>
          <a:blip r:embed="rId6" cstate="print"/>
          <a:srcRect l="35156" t="18555" r="12109" b="34570"/>
          <a:stretch>
            <a:fillRect/>
          </a:stretch>
        </p:blipFill>
        <p:spPr bwMode="auto">
          <a:xfrm>
            <a:off x="1000100" y="2285992"/>
            <a:ext cx="2967425" cy="21431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29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2143116"/>
            <a:ext cx="3286148" cy="2500310"/>
          </a:xfrm>
          <a:prstGeom prst="rect">
            <a:avLst/>
          </a:prstGeom>
          <a:noFill/>
        </p:spPr>
      </p:pic>
      <p:pic>
        <p:nvPicPr>
          <p:cNvPr id="13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2143116"/>
            <a:ext cx="3286148" cy="2500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3536" y="1110246"/>
            <a:ext cx="7204015" cy="104711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 может, девчонка ко мне жить пойдёт?» - «А ты,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дедо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хоть кто?» – спрашивает девчонка. «Я – вроде охотника, зимой по лесам за козлом бегаю. Тот козёл особенный… Пойдёшь ко мне жить, так всё про него расскажу».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тр"/>
          <p:cNvPicPr>
            <a:picLocks noChangeAspect="1" noChangeArrowheads="1"/>
          </p:cNvPicPr>
          <p:nvPr/>
        </p:nvPicPr>
        <p:blipFill>
          <a:blip r:embed="rId4" cstate="print"/>
          <a:srcRect l="34424" t="22461" r="11377" b="31640"/>
          <a:stretch>
            <a:fillRect/>
          </a:stretch>
        </p:blipFill>
        <p:spPr bwMode="auto">
          <a:xfrm>
            <a:off x="5427088" y="2299730"/>
            <a:ext cx="2780463" cy="22585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тр2" descr="http://diafilm-nsk.ru/diafilm/pics/serebryanoe_kopytce_4.jpg"/>
          <p:cNvPicPr>
            <a:picLocks noChangeAspect="1" noChangeArrowheads="1"/>
          </p:cNvPicPr>
          <p:nvPr/>
        </p:nvPicPr>
        <p:blipFill>
          <a:blip r:embed="rId5" cstate="print"/>
          <a:srcRect b="25390"/>
          <a:stretch>
            <a:fillRect/>
          </a:stretch>
        </p:blipFill>
        <p:spPr bwMode="auto">
          <a:xfrm>
            <a:off x="3780100" y="3720385"/>
            <a:ext cx="2714644" cy="2214578"/>
          </a:xfrm>
          <a:prstGeom prst="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26" name="тр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6" t="23078" r="10523" b="23610"/>
          <a:stretch/>
        </p:blipFill>
        <p:spPr bwMode="auto">
          <a:xfrm>
            <a:off x="1003536" y="2320205"/>
            <a:ext cx="2776564" cy="2406345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613" y="2094910"/>
            <a:ext cx="3286148" cy="2778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710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1214422"/>
            <a:ext cx="7086493" cy="87834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 повёл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Кокованя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сиротку к себе жить. Идут по улице и кошчонка ободранная за ними попрыгивает.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тр"/>
          <p:cNvPicPr>
            <a:picLocks noChangeAspect="1" noChangeArrowheads="1"/>
          </p:cNvPicPr>
          <p:nvPr/>
        </p:nvPicPr>
        <p:blipFill>
          <a:blip r:embed="rId4" cstate="print"/>
          <a:srcRect l="34424" t="22461" r="11377" b="31640"/>
          <a:stretch>
            <a:fillRect/>
          </a:stretch>
        </p:blipFill>
        <p:spPr bwMode="auto">
          <a:xfrm>
            <a:off x="1071538" y="2357430"/>
            <a:ext cx="2780463" cy="225854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Picture 2" descr="http://diafilm-nsk.ru/diafilm/pics/serebryanoe_kopytce_4.jpg"/>
          <p:cNvPicPr>
            <a:picLocks noChangeAspect="1" noChangeArrowheads="1"/>
          </p:cNvPicPr>
          <p:nvPr/>
        </p:nvPicPr>
        <p:blipFill>
          <a:blip r:embed="rId5" cstate="print"/>
          <a:srcRect b="25390"/>
          <a:stretch>
            <a:fillRect/>
          </a:stretch>
        </p:blipFill>
        <p:spPr bwMode="auto">
          <a:xfrm>
            <a:off x="5429256" y="2357430"/>
            <a:ext cx="2714644" cy="2214578"/>
          </a:xfrm>
          <a:prstGeom prst="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8914" name="тр2"/>
          <p:cNvPicPr>
            <a:picLocks noChangeAspect="1" noChangeArrowheads="1"/>
          </p:cNvPicPr>
          <p:nvPr/>
        </p:nvPicPr>
        <p:blipFill>
          <a:blip r:embed="rId6" cstate="print"/>
          <a:srcRect l="34424" t="31250" r="11377" b="19921"/>
          <a:stretch>
            <a:fillRect/>
          </a:stretch>
        </p:blipFill>
        <p:spPr bwMode="auto">
          <a:xfrm>
            <a:off x="3143240" y="3643314"/>
            <a:ext cx="2714644" cy="2286017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29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3500438"/>
            <a:ext cx="3286148" cy="2500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1142984"/>
            <a:ext cx="7086493" cy="87834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и стали жить вместе дед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Кокованя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сиротка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Даренка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кошка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Мурёнка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Жили-поживали, добра много не наживали, а на житье не плакались, и у всякого дело было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тр2"/>
          <p:cNvPicPr>
            <a:picLocks noChangeAspect="1" noChangeArrowheads="1"/>
          </p:cNvPicPr>
          <p:nvPr/>
        </p:nvPicPr>
        <p:blipFill>
          <a:blip r:embed="rId4" cstate="print"/>
          <a:srcRect l="34424" t="31250" r="11377" b="23828"/>
          <a:stretch>
            <a:fillRect/>
          </a:stretch>
        </p:blipFill>
        <p:spPr bwMode="auto">
          <a:xfrm>
            <a:off x="3143240" y="3714752"/>
            <a:ext cx="2758128" cy="2214578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9938" name="тр"/>
          <p:cNvPicPr>
            <a:picLocks noChangeAspect="1" noChangeArrowheads="1"/>
          </p:cNvPicPr>
          <p:nvPr/>
        </p:nvPicPr>
        <p:blipFill>
          <a:blip r:embed="rId5" cstate="print"/>
          <a:srcRect l="34424" t="33203" r="11377" b="22852"/>
          <a:stretch>
            <a:fillRect/>
          </a:stretch>
        </p:blipFill>
        <p:spPr bwMode="auto">
          <a:xfrm>
            <a:off x="1000100" y="2357430"/>
            <a:ext cx="2819420" cy="2214578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9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214554"/>
            <a:ext cx="3286148" cy="2500310"/>
          </a:xfrm>
          <a:prstGeom prst="rect">
            <a:avLst/>
          </a:prstGeom>
          <a:noFill/>
        </p:spPr>
      </p:pic>
      <p:pic>
        <p:nvPicPr>
          <p:cNvPr id="11" name="Picture 2" descr="http://diafilm-nsk.ru/diafilm/pics/serebryanoe_kopytce_4.jpg"/>
          <p:cNvPicPr>
            <a:picLocks noChangeAspect="1" noChangeArrowheads="1"/>
          </p:cNvPicPr>
          <p:nvPr/>
        </p:nvPicPr>
        <p:blipFill>
          <a:blip r:embed="rId7" cstate="print"/>
          <a:srcRect b="25390"/>
          <a:stretch>
            <a:fillRect/>
          </a:stretch>
        </p:blipFill>
        <p:spPr bwMode="auto">
          <a:xfrm>
            <a:off x="5429256" y="2357430"/>
            <a:ext cx="2714644" cy="2214578"/>
          </a:xfrm>
          <a:prstGeom prst="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.depositphotos.com/2376545/4821/v/950/depositphotos_48219771-stock-illustration-floral-wood-carving-bor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8662" y="1000108"/>
            <a:ext cx="7344816" cy="496855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64380" y="1016346"/>
            <a:ext cx="7143800" cy="106131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зима в полную силу вошла, стал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Кокованя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лес собираться. «Возьми меня,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дедо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собой! Может, я Серебряное  копытце  увижу!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тр"/>
          <p:cNvPicPr>
            <a:picLocks noChangeAspect="1" noChangeArrowheads="1"/>
          </p:cNvPicPr>
          <p:nvPr/>
        </p:nvPicPr>
        <p:blipFill>
          <a:blip r:embed="rId4" cstate="print"/>
          <a:srcRect l="34424" t="33203" r="11377" b="22852"/>
          <a:stretch>
            <a:fillRect/>
          </a:stretch>
        </p:blipFill>
        <p:spPr bwMode="auto">
          <a:xfrm>
            <a:off x="5286380" y="2285992"/>
            <a:ext cx="2819420" cy="2214578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1" name="Picture 2" descr="http://diafilm-nsk.ru/diafilm/pics/serebryanoe_kopytce_4.jpg"/>
          <p:cNvPicPr>
            <a:picLocks noChangeAspect="1" noChangeArrowheads="1"/>
          </p:cNvPicPr>
          <p:nvPr/>
        </p:nvPicPr>
        <p:blipFill>
          <a:blip r:embed="rId5" cstate="print"/>
          <a:srcRect b="25390"/>
          <a:stretch>
            <a:fillRect/>
          </a:stretch>
        </p:blipFill>
        <p:spPr bwMode="auto">
          <a:xfrm>
            <a:off x="1071538" y="2285992"/>
            <a:ext cx="2714644" cy="2214578"/>
          </a:xfrm>
          <a:prstGeom prst="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0962" name="тр1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34424" t="31250" r="11377" b="28711"/>
          <a:stretch>
            <a:fillRect/>
          </a:stretch>
        </p:blipFill>
        <p:spPr bwMode="auto">
          <a:xfrm>
            <a:off x="3143240" y="3786190"/>
            <a:ext cx="2786081" cy="214314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9" name="Picture 5" descr="http://img-fotki.yandex.ru/get/5634/114259404.a50/0_aaba9_f787f06b_M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3714752"/>
            <a:ext cx="3286148" cy="2500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976</Words>
  <Application>Microsoft Office PowerPoint</Application>
  <PresentationFormat>Экран (4:3)</PresentationFormat>
  <Paragraphs>97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,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101</cp:revision>
  <dcterms:created xsi:type="dcterms:W3CDTF">2018-02-15T04:30:32Z</dcterms:created>
  <dcterms:modified xsi:type="dcterms:W3CDTF">2019-10-08T14:37:57Z</dcterms:modified>
</cp:coreProperties>
</file>