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62" r:id="rId4"/>
    <p:sldId id="288" r:id="rId5"/>
    <p:sldId id="271" r:id="rId6"/>
    <p:sldId id="284" r:id="rId7"/>
    <p:sldId id="263" r:id="rId8"/>
    <p:sldId id="258" r:id="rId9"/>
    <p:sldId id="286" r:id="rId10"/>
    <p:sldId id="267" r:id="rId11"/>
    <p:sldId id="275" r:id="rId12"/>
    <p:sldId id="276" r:id="rId13"/>
    <p:sldId id="274" r:id="rId14"/>
    <p:sldId id="261" r:id="rId15"/>
    <p:sldId id="278" r:id="rId16"/>
    <p:sldId id="279" r:id="rId17"/>
    <p:sldId id="287" r:id="rId18"/>
    <p:sldId id="285" r:id="rId19"/>
    <p:sldId id="257" r:id="rId20"/>
    <p:sldId id="266" r:id="rId21"/>
    <p:sldId id="264" r:id="rId22"/>
    <p:sldId id="273" r:id="rId23"/>
    <p:sldId id="260" r:id="rId24"/>
    <p:sldId id="269" r:id="rId25"/>
    <p:sldId id="280" r:id="rId26"/>
    <p:sldId id="277" r:id="rId27"/>
    <p:sldId id="272" r:id="rId28"/>
    <p:sldId id="265" r:id="rId29"/>
    <p:sldId id="281" r:id="rId30"/>
    <p:sldId id="283" r:id="rId31"/>
    <p:sldId id="289" r:id="rId32"/>
    <p:sldId id="282" r:id="rId33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6" d="100"/>
          <a:sy n="116" d="100"/>
        </p:scale>
        <p:origin x="108" y="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AFFFF"/>
              </a:clrFrom>
              <a:clrTo>
                <a:srgbClr val="FA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5" name="Рамка 4"/>
          <p:cNvSpPr/>
          <p:nvPr userDrawn="1"/>
        </p:nvSpPr>
        <p:spPr>
          <a:xfrm>
            <a:off x="10344" y="0"/>
            <a:ext cx="9133656" cy="5143500"/>
          </a:xfrm>
          <a:prstGeom prst="frame">
            <a:avLst>
              <a:gd name="adj1" fmla="val 2523"/>
            </a:avLst>
          </a:prstGeom>
          <a:blipFill dpi="0"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4769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19CF741-4708-4233-BBAD-3CB063A81387}" type="datetimeFigureOut">
              <a:rPr lang="ru-RU" smtClean="0"/>
              <a:pPr/>
              <a:t>25.06.2019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C2634E3-EAD1-42BD-9ED0-D929177755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88815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19CF741-4708-4233-BBAD-3CB063A81387}" type="datetimeFigureOut">
              <a:rPr lang="ru-RU" smtClean="0"/>
              <a:pPr/>
              <a:t>25.06.2019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C2634E3-EAD1-42BD-9ED0-D929177755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7196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19CF741-4708-4233-BBAD-3CB063A81387}" type="datetimeFigureOut">
              <a:rPr lang="ru-RU" smtClean="0"/>
              <a:pPr/>
              <a:t>25.06.2019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C2634E3-EAD1-42BD-9ED0-D929177755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1770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19CF741-4708-4233-BBAD-3CB063A81387}" type="datetimeFigureOut">
              <a:rPr lang="ru-RU" smtClean="0"/>
              <a:pPr/>
              <a:t>25.06.2019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C2634E3-EAD1-42BD-9ED0-D929177755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04957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19CF741-4708-4233-BBAD-3CB063A81387}" type="datetimeFigureOut">
              <a:rPr lang="ru-RU" smtClean="0"/>
              <a:pPr/>
              <a:t>25.06.2019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C2634E3-EAD1-42BD-9ED0-D929177755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73534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19CF741-4708-4233-BBAD-3CB063A81387}" type="datetimeFigureOut">
              <a:rPr lang="ru-RU" smtClean="0"/>
              <a:pPr/>
              <a:t>25.06.2019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C2634E3-EAD1-42BD-9ED0-D929177755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94106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19CF741-4708-4233-BBAD-3CB063A81387}" type="datetimeFigureOut">
              <a:rPr lang="ru-RU" smtClean="0"/>
              <a:pPr/>
              <a:t>25.06.2019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C2634E3-EAD1-42BD-9ED0-D929177755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3953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19CF741-4708-4233-BBAD-3CB063A81387}" type="datetimeFigureOut">
              <a:rPr lang="ru-RU" smtClean="0"/>
              <a:pPr/>
              <a:t>25.06.2019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C2634E3-EAD1-42BD-9ED0-D929177755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30869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19CF741-4708-4233-BBAD-3CB063A81387}" type="datetimeFigureOut">
              <a:rPr lang="ru-RU" smtClean="0"/>
              <a:pPr/>
              <a:t>25.06.2019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C2634E3-EAD1-42BD-9ED0-D929177755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4210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19CF741-4708-4233-BBAD-3CB063A81387}" type="datetimeFigureOut">
              <a:rPr lang="ru-RU" smtClean="0"/>
              <a:pPr/>
              <a:t>25.06.2019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C2634E3-EAD1-42BD-9ED0-D929177755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40090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1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1844" y="525437"/>
            <a:ext cx="4540704" cy="4278561"/>
          </a:xfrm>
          <a:prstGeom prst="rect">
            <a:avLst/>
          </a:prstGeom>
        </p:spPr>
      </p:pic>
      <p:sp>
        <p:nvSpPr>
          <p:cNvPr id="8" name="Рамка 7"/>
          <p:cNvSpPr/>
          <p:nvPr userDrawn="1"/>
        </p:nvSpPr>
        <p:spPr>
          <a:xfrm>
            <a:off x="-2356" y="0"/>
            <a:ext cx="9146356" cy="5143500"/>
          </a:xfrm>
          <a:prstGeom prst="frame">
            <a:avLst>
              <a:gd name="adj1" fmla="val 3796"/>
            </a:avLst>
          </a:prstGeom>
          <a:blipFill dpi="0"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48016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308304" y="4227934"/>
            <a:ext cx="1504256" cy="612068"/>
          </a:xfrm>
        </p:spPr>
        <p:txBody>
          <a:bodyPr>
            <a:normAutofit/>
          </a:bodyPr>
          <a:lstStyle/>
          <a:p>
            <a:pPr lvl="0"/>
            <a:r>
              <a:rPr lang="ru-RU" sz="16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1600" b="1" i="1" baseline="30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16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-6</a:t>
            </a:r>
            <a:r>
              <a:rPr lang="en-US" sz="1600" b="1" i="1" baseline="30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16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grades</a:t>
            </a:r>
            <a:endParaRPr lang="ru-RU" sz="1600" b="1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63688" y="843558"/>
            <a:ext cx="4934714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Algerian" panose="04020705040A02060702" pitchFamily="82" charset="0"/>
              </a:rPr>
              <a:t>Quiz</a:t>
            </a:r>
          </a:p>
          <a:p>
            <a:pPr algn="ctr"/>
            <a:r>
              <a:rPr lang="en-US" sz="60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Algerian" panose="04020705040A02060702" pitchFamily="82" charset="0"/>
              </a:rPr>
              <a:t>  </a:t>
            </a:r>
          </a:p>
          <a:p>
            <a:pPr algn="ctr"/>
            <a:r>
              <a:rPr lang="en-US" sz="60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Algerian" panose="04020705040A02060702" pitchFamily="82" charset="0"/>
              </a:rPr>
              <a:t> the UK</a:t>
            </a:r>
            <a:endParaRPr lang="ru-RU" sz="60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70472" y="3610638"/>
            <a:ext cx="351250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Venikova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adezhda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Nikolaevna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teacher of 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English 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language</a:t>
            </a:r>
          </a:p>
          <a:p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Gymnasium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Bataysk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8647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23478"/>
            <a:ext cx="9001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ru-RU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Which river does London stand on </a:t>
            </a:r>
            <a:r>
              <a:rPr lang="en-US" altLang="ru-RU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altLang="ru-RU" sz="4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483768" y="1779662"/>
            <a:ext cx="655272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8">
              <a:defRPr/>
            </a:pP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4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Thames</a:t>
            </a:r>
            <a:endParaRPr lang="ru-RU" sz="4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73" t="4189" b="15662"/>
          <a:stretch/>
        </p:blipFill>
        <p:spPr bwMode="auto">
          <a:xfrm>
            <a:off x="251520" y="1347614"/>
            <a:ext cx="5617121" cy="3682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647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08196" y="0"/>
            <a:ext cx="5544291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ru-RU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are the </a:t>
            </a:r>
            <a:r>
              <a:rPr lang="en-US" altLang="ru-RU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colours</a:t>
            </a:r>
            <a:r>
              <a:rPr lang="en-US" altLang="ru-RU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the national flag of England?</a:t>
            </a:r>
            <a:endParaRPr lang="ru-RU" altLang="ru-RU" sz="4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31150" y="2406355"/>
            <a:ext cx="366478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ru-RU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 and white</a:t>
            </a:r>
            <a:endParaRPr lang="ru-RU" sz="4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s://ds04.infourok.ru/uploads/ex/0438/000520cf-0690a7ab/640/img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9" t="16037" r="18103" b="24113"/>
          <a:stretch/>
        </p:blipFill>
        <p:spPr bwMode="auto">
          <a:xfrm>
            <a:off x="3995936" y="1491630"/>
            <a:ext cx="4608512" cy="2736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965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0018" y="141978"/>
            <a:ext cx="758092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ru-RU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</a:t>
            </a:r>
            <a:r>
              <a:rPr lang="en-US" altLang="ru-RU" sz="4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lang="en-US" altLang="ru-RU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symbol  of England?</a:t>
            </a:r>
            <a:endParaRPr lang="ru-RU" altLang="ru-RU" sz="4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516216" y="3291830"/>
            <a:ext cx="134363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ru-RU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Rose</a:t>
            </a:r>
            <a:endParaRPr lang="ru-RU" sz="4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6" descr="q_Tudor_Rose_Royal_Badge_of_England_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522" y="852873"/>
            <a:ext cx="3455913" cy="3836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https://ds04.infourok.ru/uploads/ex/089b/00009152-65a68667/img1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99" t="35700" r="262" b="8837"/>
          <a:stretch/>
        </p:blipFill>
        <p:spPr bwMode="auto">
          <a:xfrm rot="19459869">
            <a:off x="1259632" y="1419622"/>
            <a:ext cx="1700386" cy="1643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ds04.infourok.ru/uploads/ex/089b/00009152-65a68667/img1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99" t="35700" r="262" b="8837"/>
          <a:stretch/>
        </p:blipFill>
        <p:spPr bwMode="auto">
          <a:xfrm rot="2294060">
            <a:off x="4994421" y="2706865"/>
            <a:ext cx="1700386" cy="164343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https://ds01.infourok.ru/uploads/ex/071b/0000b6e2-70b0e0af/img5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23" t="35087" r="9964" b="30264"/>
          <a:stretch/>
        </p:blipFill>
        <p:spPr bwMode="auto">
          <a:xfrm rot="1558037">
            <a:off x="5486896" y="1217946"/>
            <a:ext cx="1739492" cy="1471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2962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50993"/>
            <a:ext cx="856895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ru-RU" sz="4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What’s </a:t>
            </a:r>
            <a:r>
              <a:rPr lang="en-US" altLang="ru-RU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ru-RU" sz="4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name  </a:t>
            </a:r>
            <a:r>
              <a:rPr lang="en-US" altLang="ru-RU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British Queen?</a:t>
            </a:r>
            <a:endParaRPr lang="ru-RU" altLang="ru-RU" sz="4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474068" y="3507854"/>
            <a:ext cx="247375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ru-RU" sz="4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Elizabeth</a:t>
            </a:r>
            <a:endParaRPr lang="ru-RU" altLang="ru-RU" sz="4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4696" y="890675"/>
            <a:ext cx="5111849" cy="3810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2196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2982" y="210308"/>
            <a:ext cx="692882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ru-RU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Who is the </a:t>
            </a:r>
            <a:r>
              <a:rPr lang="en-US" altLang="ru-RU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Prince of Wales?</a:t>
            </a:r>
            <a:endParaRPr lang="ru-RU" altLang="ru-RU" sz="4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55505" y="1059582"/>
            <a:ext cx="2206053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ru-RU" sz="4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Prince</a:t>
            </a:r>
          </a:p>
          <a:p>
            <a:r>
              <a:rPr lang="en-US" altLang="ru-RU" sz="4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Charles</a:t>
            </a:r>
            <a:endParaRPr lang="ru-RU" sz="4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71" t="3126" r="334" b="1974"/>
          <a:stretch/>
        </p:blipFill>
        <p:spPr bwMode="auto">
          <a:xfrm>
            <a:off x="479278" y="843558"/>
            <a:ext cx="6376227" cy="404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8792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892203" y="4122417"/>
            <a:ext cx="287931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ru-RU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Edinburgh</a:t>
            </a:r>
            <a:r>
              <a:rPr lang="en-US" altLang="ru-RU" dirty="0"/>
              <a:t>.</a:t>
            </a:r>
            <a:endParaRPr lang="ru-RU" alt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899592" y="348330"/>
            <a:ext cx="711124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Name the capital of Scotland</a:t>
            </a:r>
            <a:endParaRPr lang="ru-RU" sz="4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 descr="https://i.ytimg.com/vi/wWfvOc3CVcM/maxresdefault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3" b="13333"/>
          <a:stretch/>
        </p:blipFill>
        <p:spPr bwMode="auto">
          <a:xfrm>
            <a:off x="1043607" y="1117771"/>
            <a:ext cx="7365224" cy="3038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9813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339502"/>
            <a:ext cx="644150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Name the capital of </a:t>
            </a:r>
            <a:r>
              <a:rPr lang="en-US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Wales</a:t>
            </a:r>
            <a:endParaRPr lang="ru-RU" sz="4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346653" y="4122417"/>
            <a:ext cx="197041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ru-RU" sz="4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Cardiff</a:t>
            </a:r>
            <a:endParaRPr lang="ru-RU" altLang="ru-RU" dirty="0"/>
          </a:p>
        </p:txBody>
      </p:sp>
      <p:pic>
        <p:nvPicPr>
          <p:cNvPr id="9218" name="Picture 2" descr="https://voluntariat.md/wp-content/uploads/CARDIFF-e149009288474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206587"/>
            <a:ext cx="6840760" cy="2947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0310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Name national flags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410" name="Picture 2" descr="https://ds02.infourok.ru/uploads/ex/024e/0001c385-fd4ebf1a/img1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99" t="1" r="777" b="80049"/>
          <a:stretch/>
        </p:blipFill>
        <p:spPr bwMode="auto">
          <a:xfrm>
            <a:off x="971600" y="987574"/>
            <a:ext cx="2160240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s://ds02.infourok.ru/uploads/ex/024e/0001c385-fd4ebf1a/img1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99" t="48300" r="777" b="29455"/>
          <a:stretch/>
        </p:blipFill>
        <p:spPr bwMode="auto">
          <a:xfrm>
            <a:off x="5309981" y="1275606"/>
            <a:ext cx="2160240" cy="1525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ds02.infourok.ru/uploads/ex/024e/0001c385-fd4ebf1a/img1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658" t="24150" r="-8" b="54948"/>
          <a:stretch/>
        </p:blipFill>
        <p:spPr bwMode="auto">
          <a:xfrm>
            <a:off x="1642518" y="3075806"/>
            <a:ext cx="2318088" cy="1433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ds02.infourok.ru/uploads/ex/024e/0001c385-fd4ebf1a/img1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811" t="72050" r="777" b="6951"/>
          <a:stretch/>
        </p:blipFill>
        <p:spPr bwMode="auto">
          <a:xfrm>
            <a:off x="5652120" y="3346710"/>
            <a:ext cx="2232248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598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48637" y="123478"/>
            <a:ext cx="683071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ru-RU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is the symbol  of </a:t>
            </a:r>
            <a:r>
              <a:rPr lang="en-US" altLang="ru-RU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UK?</a:t>
            </a:r>
            <a:endParaRPr lang="ru-RU" altLang="ru-RU" sz="4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364" name="Picture 4" descr="https://slideplayer.com/slide/12250757/72/images/13/Symbols+the+symbol+of+Wales+is+the+daffodi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46" t="94145" r="667" b="1684"/>
          <a:stretch/>
        </p:blipFill>
        <p:spPr bwMode="auto">
          <a:xfrm>
            <a:off x="843081" y="4684964"/>
            <a:ext cx="3672408" cy="216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s://slideplayer.com/slide/12250757/72/images/13/Symbols+the+symbol+of+Wales+is+the+daffodi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0" t="58172" r="61277" b="5675"/>
          <a:stretch/>
        </p:blipFill>
        <p:spPr bwMode="auto">
          <a:xfrm rot="21035401">
            <a:off x="440092" y="875317"/>
            <a:ext cx="2304256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s://slideplayer.com/slide/12250757/72/images/13/Symbols+the+symbol+of+Wales+is+the+daffodil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59" t="15750" r="11339" b="48943"/>
          <a:stretch/>
        </p:blipFill>
        <p:spPr bwMode="auto">
          <a:xfrm rot="21022241">
            <a:off x="2788436" y="1331477"/>
            <a:ext cx="1279105" cy="927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s://slideplayer.com/slide/12250757/72/images/13/Symbols+the+symbol+of+Wales+is+the+daffodi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8" t="17524" r="62562" b="47714"/>
          <a:stretch/>
        </p:blipFill>
        <p:spPr bwMode="auto">
          <a:xfrm rot="931091">
            <a:off x="5770033" y="2958547"/>
            <a:ext cx="2232249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s://slideplayer.com/slide/12250757/72/images/13/Symbols+the+symbol+of+Wales+is+the+daffodi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60" t="52882" r="7968" b="42947"/>
          <a:stretch/>
        </p:blipFill>
        <p:spPr bwMode="auto">
          <a:xfrm>
            <a:off x="3300830" y="2726176"/>
            <a:ext cx="2808312" cy="216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s://slideplayer.com/slide/12250757/72/images/13/Symbols+the+symbol+of+Wales+is+the+daffodi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1" t="52180" r="60113" b="43648"/>
          <a:stretch/>
        </p:blipFill>
        <p:spPr bwMode="auto">
          <a:xfrm rot="329779">
            <a:off x="4953939" y="4669760"/>
            <a:ext cx="2646668" cy="214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ttps://slideplayer.com/slide/12250757/72/images/13/Symbols+the+symbol+of+Wales+is+the+daffodi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" t="95010" r="58026" b="-193"/>
          <a:stretch/>
        </p:blipFill>
        <p:spPr bwMode="auto">
          <a:xfrm rot="20996618">
            <a:off x="354058" y="2812363"/>
            <a:ext cx="2880320" cy="268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6" descr="https://images.slideplayer.com/36/10561088/slides/slide_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25" t="61405" r="56103" b="12345"/>
          <a:stretch/>
        </p:blipFill>
        <p:spPr bwMode="auto">
          <a:xfrm>
            <a:off x="4028451" y="862277"/>
            <a:ext cx="2214074" cy="1640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8" name="Picture 8" descr="https://ds04.infourok.ru/uploads/ex/08ca/000fc039-41071b11/img5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99" t="17237" r="69026" b="34294"/>
          <a:stretch/>
        </p:blipFill>
        <p:spPr bwMode="auto">
          <a:xfrm rot="566984">
            <a:off x="6645009" y="903088"/>
            <a:ext cx="841449" cy="1493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 rot="412622">
            <a:off x="6894099" y="2404175"/>
            <a:ext cx="1071352" cy="19702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en-US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 leek</a:t>
            </a:r>
            <a:endParaRPr lang="ru-RU" sz="1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370" name="Picture 10" descr="https://ds04.infourok.ru/uploads/ex/08ca/000fc039-41071b11/img9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99" t="71836" r="23352" b="10314"/>
          <a:stretch/>
        </p:blipFill>
        <p:spPr bwMode="auto">
          <a:xfrm rot="21213076">
            <a:off x="1814259" y="3039525"/>
            <a:ext cx="1635711" cy="1390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7474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718081"/>
            <a:ext cx="4608512" cy="1152129"/>
          </a:xfrm>
        </p:spPr>
        <p:txBody>
          <a:bodyPr>
            <a:noAutofit/>
          </a:bodyPr>
          <a:lstStyle/>
          <a:p>
            <a:r>
              <a:rPr lang="en-US" alt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Highlands are </a:t>
            </a:r>
            <a:r>
              <a:rPr lang="en-US" alt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oldest </a:t>
            </a:r>
            <a:r>
              <a:rPr lang="en-US" alt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mountains </a:t>
            </a:r>
            <a:r>
              <a:rPr lang="en-US" alt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the world. </a:t>
            </a:r>
            <a:br>
              <a:rPr lang="en-US" alt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619415" y="284887"/>
            <a:ext cx="2857321" cy="21236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ru-RU" sz="4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Where are </a:t>
            </a:r>
            <a:endParaRPr lang="en-US" altLang="ru-RU" sz="4400" b="1" dirty="0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ru-RU" sz="4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ru-RU" sz="44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hey</a:t>
            </a:r>
          </a:p>
          <a:p>
            <a:pPr algn="ctr"/>
            <a:r>
              <a:rPr lang="en-US" altLang="ru-RU" sz="44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located</a:t>
            </a:r>
            <a:r>
              <a:rPr lang="ru-RU" altLang="ru-RU" sz="4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599465" y="3651870"/>
            <a:ext cx="296106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ru-RU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Scotland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1563688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15" y="0"/>
            <a:ext cx="4572000" cy="212365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altLang="ru-RU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are the largest islands of  the British Isles?</a:t>
            </a:r>
            <a:endParaRPr lang="ru-RU" altLang="ru-RU" sz="4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21180" y="2283718"/>
            <a:ext cx="3590470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ru-RU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Great Britain </a:t>
            </a:r>
            <a:endParaRPr lang="en-US" altLang="ru-RU" sz="44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ru-RU" sz="4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altLang="ru-RU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Ireland</a:t>
            </a:r>
            <a:endParaRPr lang="ru-RU" sz="4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86" r="21395"/>
          <a:stretch/>
        </p:blipFill>
        <p:spPr bwMode="auto">
          <a:xfrm>
            <a:off x="4967536" y="195486"/>
            <a:ext cx="3732889" cy="3626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5162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2791" y="141175"/>
            <a:ext cx="6566220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ru-RU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is the London home </a:t>
            </a:r>
            <a:endParaRPr lang="en-US" altLang="ru-RU" sz="4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ru-RU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altLang="ru-RU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Queen of UK?</a:t>
            </a:r>
            <a:endParaRPr lang="ru-RU" altLang="ru-RU" sz="4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04048" y="699542"/>
            <a:ext cx="4323621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2" algn="ctr"/>
            <a:r>
              <a:rPr lang="en-US" altLang="ru-RU" sz="4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Buckingham </a:t>
            </a:r>
          </a:p>
          <a:p>
            <a:pPr lvl="2" algn="ctr"/>
            <a:r>
              <a:rPr lang="en-US" altLang="ru-RU" sz="4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Palace</a:t>
            </a:r>
            <a:r>
              <a:rPr lang="en-US" altLang="ru-RU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altLang="ru-RU" sz="4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5" descr="1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51" b="14512"/>
          <a:stretch/>
        </p:blipFill>
        <p:spPr bwMode="auto">
          <a:xfrm>
            <a:off x="172791" y="1568404"/>
            <a:ext cx="6264746" cy="3382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7563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0"/>
            <a:ext cx="5940472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ru-RU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is in the center of </a:t>
            </a:r>
            <a:endParaRPr lang="en-US" altLang="ru-RU" sz="4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ru-RU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Trafalgar-Square</a:t>
            </a:r>
            <a:r>
              <a:rPr lang="en-US" altLang="ru-RU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ru-RU" altLang="ru-RU" sz="4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 descr="https://avatars.mds.yandex.net/get-pdb/231404/8ab4f5f3-ab65-4b12-b7f2-8bbfa05767bb/s1200?webp=fals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13323"/>
            <a:ext cx="3681314" cy="3386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s://avatars.mds.yandex.net/get-pdb/225396/d6c6e3f2-79c1-46de-88d3-b59eb83f399b/s12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5095" y="1402177"/>
            <a:ext cx="2455587" cy="3207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555303" y="1211940"/>
            <a:ext cx="3679212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4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monument</a:t>
            </a:r>
          </a:p>
          <a:p>
            <a:r>
              <a:rPr lang="en-US" sz="4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to Admiral</a:t>
            </a:r>
          </a:p>
          <a:p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Nelson</a:t>
            </a:r>
            <a:endParaRPr lang="ru-RU" sz="4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9301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23478"/>
            <a:ext cx="813690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ru-RU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What’s the name of the most famous clock tower in London?</a:t>
            </a:r>
            <a:endParaRPr lang="ru-RU" altLang="ru-RU" sz="4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19892" y="3291830"/>
            <a:ext cx="222368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ru-RU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Big Ben.</a:t>
            </a:r>
            <a:endParaRPr lang="ru-RU" altLang="ru-RU" sz="4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https://crystellalim.files.wordpress.com/2009/04/big-ben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575273"/>
            <a:ext cx="4777942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0588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00694"/>
            <a:ext cx="4588628" cy="21236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ru-RU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is the </a:t>
            </a:r>
            <a:r>
              <a:rPr lang="en-US" altLang="ru-RU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Tower</a:t>
            </a:r>
          </a:p>
          <a:p>
            <a:pPr algn="ctr"/>
            <a:r>
              <a:rPr lang="en-US" altLang="ru-RU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altLang="ru-RU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London</a:t>
            </a:r>
          </a:p>
          <a:p>
            <a:pPr algn="ctr"/>
            <a:r>
              <a:rPr lang="en-US" altLang="ru-RU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now?</a:t>
            </a:r>
            <a:endParaRPr lang="ru-RU" altLang="ru-RU" sz="4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99592" y="2571750"/>
            <a:ext cx="264527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ru-RU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ru-RU" sz="4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museum</a:t>
            </a:r>
            <a:endParaRPr lang="ru-RU" sz="4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658127"/>
            <a:ext cx="4680073" cy="4340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1128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48" y="123478"/>
            <a:ext cx="5562741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ru-RU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birds live in the </a:t>
            </a:r>
            <a:endParaRPr lang="en-US" altLang="ru-RU" sz="4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ru-RU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Tower of </a:t>
            </a:r>
            <a:r>
              <a:rPr lang="en-US" altLang="ru-RU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London?</a:t>
            </a:r>
            <a:endParaRPr lang="ru-RU" altLang="ru-RU" sz="4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http://photos1.blogger.com/blogger/132/483/1600/106-0645_CR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426010"/>
            <a:ext cx="4752528" cy="3564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732240" y="2067694"/>
            <a:ext cx="178286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4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avens</a:t>
            </a:r>
            <a:endParaRPr lang="ru-RU" sz="4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1183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59635"/>
            <a:ext cx="903649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ru-RU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</a:t>
            </a:r>
            <a:r>
              <a:rPr lang="en-US" altLang="ru-RU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colour</a:t>
            </a:r>
            <a:r>
              <a:rPr lang="en-US" altLang="ru-RU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are the buses, postboxes and telephones in the UK?</a:t>
            </a:r>
            <a:endParaRPr lang="ru-RU" altLang="ru-RU" sz="4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236296" y="3688193"/>
            <a:ext cx="98879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ru-RU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ru-RU" sz="4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</a:t>
            </a:r>
            <a:endParaRPr lang="ru-RU" sz="4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99" b="7516"/>
          <a:stretch/>
        </p:blipFill>
        <p:spPr bwMode="auto">
          <a:xfrm>
            <a:off x="971600" y="1538319"/>
            <a:ext cx="5545360" cy="2930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0145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5387" y="1576"/>
            <a:ext cx="8209299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ru-RU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When do British people </a:t>
            </a:r>
            <a:r>
              <a:rPr lang="en-US" altLang="ru-RU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celebrate</a:t>
            </a:r>
          </a:p>
          <a:p>
            <a:pPr algn="ctr"/>
            <a:r>
              <a:rPr lang="en-US" altLang="ru-RU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Christmas?</a:t>
            </a:r>
            <a:endParaRPr lang="ru-RU" altLang="ru-RU" sz="4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09046" y="1563638"/>
            <a:ext cx="324036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ru-RU" sz="4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25th </a:t>
            </a:r>
            <a:r>
              <a:rPr lang="en-US" altLang="ru-RU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altLang="ru-RU" sz="4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December</a:t>
            </a:r>
            <a:r>
              <a:rPr lang="en-US" altLang="ru-RU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altLang="ru-RU" sz="4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75606"/>
            <a:ext cx="1956622" cy="2956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 descr="https://static.standard.co.uk/s3fs-public/thumbnails/image/2018/12/05/11/pa-3404821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448126"/>
            <a:ext cx="4392229" cy="2928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5106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17158" y="114767"/>
            <a:ext cx="7692426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ru-RU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What’s the most popular sport </a:t>
            </a:r>
            <a:endParaRPr lang="en-US" altLang="ru-RU" sz="4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ru-RU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altLang="ru-RU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Britain?</a:t>
            </a:r>
            <a:endParaRPr lang="ru-RU" altLang="ru-RU" sz="4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387852" y="2283718"/>
            <a:ext cx="203453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ru-RU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ru-RU" sz="4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ootball</a:t>
            </a:r>
            <a:endParaRPr lang="ru-RU" altLang="ru-RU" sz="4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https://3.bp.blogspot.com/-s7Ksg6B3-rM/TcGTtM2nuDI/AAAAAAAAADg/g8gezAM70EA/s1600/857650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716327"/>
            <a:ext cx="3055840" cy="4369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2201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224221" y="47693"/>
            <a:ext cx="507361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ru-RU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is the most popular British   newspaper?</a:t>
            </a:r>
            <a:endParaRPr lang="ru-RU" altLang="ru-RU" sz="4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03648" y="2643758"/>
            <a:ext cx="253030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4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Times</a:t>
            </a:r>
            <a:endParaRPr lang="ru-RU" sz="4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231" t="2555" r="2287" b="2044"/>
          <a:stretch/>
        </p:blipFill>
        <p:spPr>
          <a:xfrm rot="60000">
            <a:off x="4786548" y="238660"/>
            <a:ext cx="3714577" cy="472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557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4986" y="42759"/>
            <a:ext cx="613123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ru-RU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Name this </a:t>
            </a:r>
            <a:r>
              <a:rPr lang="en-US" altLang="ru-RU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British group </a:t>
            </a:r>
            <a:endParaRPr lang="ru-RU" altLang="ru-RU" sz="4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2355726"/>
            <a:ext cx="298992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ru-RU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Beatles</a:t>
            </a:r>
            <a:endParaRPr lang="ru-RU" sz="4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987574"/>
            <a:ext cx="3778002" cy="3936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1123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5325" y="146125"/>
            <a:ext cx="802117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ru-RU" sz="4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Give the official  </a:t>
            </a:r>
            <a:r>
              <a:rPr lang="en-US" altLang="ru-RU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name of the UK?</a:t>
            </a:r>
            <a:endParaRPr lang="ru-RU" altLang="ru-RU" sz="4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28497"/>
            <a:ext cx="5184775" cy="374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580112" y="843558"/>
            <a:ext cx="3102131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United</a:t>
            </a:r>
          </a:p>
          <a:p>
            <a:r>
              <a:rPr lang="en-US" sz="4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Kingdom</a:t>
            </a:r>
          </a:p>
          <a:p>
            <a:r>
              <a:rPr lang="en-US" sz="4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Great </a:t>
            </a:r>
          </a:p>
          <a:p>
            <a:r>
              <a:rPr lang="en-US" sz="4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Britain and </a:t>
            </a:r>
          </a:p>
          <a:p>
            <a:r>
              <a:rPr lang="en-US" sz="4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Northern </a:t>
            </a:r>
          </a:p>
          <a:p>
            <a:r>
              <a:rPr lang="en-US" sz="4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Ireland</a:t>
            </a:r>
            <a:endParaRPr lang="ru-RU" sz="4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9652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923678"/>
            <a:ext cx="1944216" cy="213389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1" y="1779662"/>
            <a:ext cx="1747503" cy="2211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084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10478" y="1419622"/>
            <a:ext cx="6390147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00FF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Well done !!!</a:t>
            </a:r>
            <a:endParaRPr lang="ru-RU" sz="88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0000FF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6070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9648cc9580b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627534"/>
            <a:ext cx="5875378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0793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42" y="159056"/>
            <a:ext cx="910480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ru-RU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Give the other names </a:t>
            </a:r>
            <a:r>
              <a:rPr lang="en-US" altLang="ru-RU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the </a:t>
            </a:r>
            <a:r>
              <a:rPr lang="en-US" altLang="ru-RU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country?</a:t>
            </a:r>
            <a:endParaRPr lang="ru-RU" altLang="ru-RU" sz="4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28497"/>
            <a:ext cx="5184775" cy="374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47557" y="843558"/>
            <a:ext cx="3102131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United</a:t>
            </a:r>
          </a:p>
          <a:p>
            <a:r>
              <a:rPr lang="en-US" sz="4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Kingdom</a:t>
            </a:r>
          </a:p>
          <a:p>
            <a:r>
              <a:rPr lang="en-US" sz="4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Great </a:t>
            </a:r>
          </a:p>
          <a:p>
            <a:r>
              <a:rPr lang="en-US" sz="4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Britain and </a:t>
            </a:r>
          </a:p>
          <a:p>
            <a:r>
              <a:rPr lang="en-US" sz="4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Northern </a:t>
            </a:r>
          </a:p>
          <a:p>
            <a:r>
              <a:rPr lang="en-US" sz="4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Ireland</a:t>
            </a:r>
            <a:endParaRPr lang="ru-RU" sz="4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73717" y="738004"/>
            <a:ext cx="529664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United Kingdom</a:t>
            </a:r>
            <a:endParaRPr lang="ru-RU" sz="4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19999" y="1347614"/>
            <a:ext cx="211307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UK</a:t>
            </a:r>
            <a:endParaRPr lang="ru-RU" sz="4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04303" y="2031512"/>
            <a:ext cx="35941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Great Britain</a:t>
            </a:r>
            <a:endParaRPr lang="ru-RU" sz="44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69012" y="2876810"/>
            <a:ext cx="19442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4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Britain</a:t>
            </a:r>
            <a:endParaRPr lang="ru-RU" sz="44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46042" y="3620285"/>
            <a:ext cx="100059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GB</a:t>
            </a:r>
            <a:endParaRPr lang="ru-RU" sz="4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1388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8613" y="45085"/>
            <a:ext cx="4060150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ru-RU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Guess </a:t>
            </a:r>
            <a:r>
              <a:rPr lang="en-US" altLang="ru-RU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parts </a:t>
            </a:r>
            <a:endParaRPr lang="en-US" altLang="ru-RU" sz="4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ru-RU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altLang="ru-RU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Great </a:t>
            </a:r>
            <a:r>
              <a:rPr lang="en-US" altLang="ru-RU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Britain</a:t>
            </a:r>
            <a:endParaRPr lang="ru-RU" altLang="ru-RU" sz="4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249184" y="254737"/>
            <a:ext cx="373531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ru-RU" sz="4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England</a:t>
            </a:r>
            <a:r>
              <a:rPr lang="en-US" altLang="ru-RU" sz="4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4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grey </a:t>
            </a:r>
            <a:r>
              <a:rPr lang="en-US" altLang="ru-RU" dirty="0" smtClean="0"/>
              <a:t>.</a:t>
            </a:r>
            <a:endParaRPr lang="ru-RU" altLang="ru-RU" dirty="0"/>
          </a:p>
        </p:txBody>
      </p:sp>
      <p:pic>
        <p:nvPicPr>
          <p:cNvPr id="1028" name="Picture 4" descr="https://svitppt.com.ua/images/13/12989/960/img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70" t="21700" r="19730" b="2854"/>
          <a:stretch/>
        </p:blipFill>
        <p:spPr bwMode="auto">
          <a:xfrm>
            <a:off x="2817415" y="1366778"/>
            <a:ext cx="3168352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s://svitppt.com.ua/images/13/12989/960/img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63" t="25025" r="21046" b="55674"/>
          <a:stretch/>
        </p:blipFill>
        <p:spPr bwMode="auto">
          <a:xfrm>
            <a:off x="1259632" y="2894274"/>
            <a:ext cx="864096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s://svitppt.com.ua/images/13/12989/960/img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63" t="65832" r="19730" b="4341"/>
          <a:stretch/>
        </p:blipFill>
        <p:spPr bwMode="auto">
          <a:xfrm>
            <a:off x="7433303" y="1085734"/>
            <a:ext cx="1321559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ttps://svitppt.com.ua/images/13/12989/960/img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70" t="67001" r="61993" b="4926"/>
          <a:stretch/>
        </p:blipFill>
        <p:spPr bwMode="auto">
          <a:xfrm>
            <a:off x="6317211" y="2445174"/>
            <a:ext cx="855668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886879" y="3188482"/>
            <a:ext cx="4572000" cy="104644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altLang="ru-RU" dirty="0" smtClean="0"/>
              <a:t> </a:t>
            </a:r>
            <a:endParaRPr lang="en-US" altLang="ru-RU" dirty="0"/>
          </a:p>
          <a:p>
            <a:pPr algn="ctr"/>
            <a:r>
              <a:rPr lang="en-US" altLang="ru-RU" sz="4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Scotland </a:t>
            </a:r>
            <a:r>
              <a:rPr lang="en-US" altLang="ru-RU" sz="4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-green</a:t>
            </a:r>
            <a:endParaRPr lang="ru-RU" sz="4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-881967" y="1953533"/>
            <a:ext cx="4572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altLang="ru-RU" dirty="0" smtClean="0"/>
              <a:t>  </a:t>
            </a:r>
            <a:r>
              <a:rPr lang="en-US" altLang="ru-RU" sz="4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Wales- red</a:t>
            </a:r>
            <a:endParaRPr lang="ru-RU" sz="4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1212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8613" y="45085"/>
            <a:ext cx="4060150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ru-RU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Name </a:t>
            </a:r>
            <a:r>
              <a:rPr lang="en-US" altLang="ru-RU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parts </a:t>
            </a:r>
            <a:endParaRPr lang="en-US" altLang="ru-RU" sz="4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ru-RU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the UK</a:t>
            </a:r>
            <a:endParaRPr lang="ru-RU" altLang="ru-RU" sz="4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914428" y="254737"/>
            <a:ext cx="240482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ru-RU" sz="4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England</a:t>
            </a:r>
            <a:r>
              <a:rPr lang="en-US" altLang="ru-RU" sz="4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4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dirty="0" smtClean="0"/>
              <a:t>.</a:t>
            </a:r>
            <a:endParaRPr lang="ru-RU" altLang="ru-RU" dirty="0"/>
          </a:p>
        </p:txBody>
      </p:sp>
      <p:pic>
        <p:nvPicPr>
          <p:cNvPr id="1028" name="Picture 4" descr="https://svitppt.com.ua/images/13/12989/960/img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70" t="21700" r="19730" b="2854"/>
          <a:stretch/>
        </p:blipFill>
        <p:spPr bwMode="auto">
          <a:xfrm>
            <a:off x="2817415" y="1366778"/>
            <a:ext cx="3168352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s://svitppt.com.ua/images/13/12989/960/img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63" t="25025" r="21046" b="55674"/>
          <a:stretch/>
        </p:blipFill>
        <p:spPr bwMode="auto">
          <a:xfrm>
            <a:off x="1624592" y="2168141"/>
            <a:ext cx="864096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s://svitppt.com.ua/images/13/12989/960/img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63" t="65832" r="19730" b="4341"/>
          <a:stretch/>
        </p:blipFill>
        <p:spPr bwMode="auto">
          <a:xfrm>
            <a:off x="7479915" y="984402"/>
            <a:ext cx="1321559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ttps://svitppt.com.ua/images/13/12989/960/img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70" t="67001" r="61993" b="4926"/>
          <a:stretch/>
        </p:blipFill>
        <p:spPr bwMode="auto">
          <a:xfrm>
            <a:off x="6269338" y="2136530"/>
            <a:ext cx="855668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886879" y="3188482"/>
            <a:ext cx="4572000" cy="104644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altLang="ru-RU" dirty="0" smtClean="0"/>
              <a:t> </a:t>
            </a:r>
            <a:endParaRPr lang="en-US" altLang="ru-RU" dirty="0"/>
          </a:p>
          <a:p>
            <a:pPr algn="ctr"/>
            <a:r>
              <a:rPr lang="en-US" altLang="ru-RU" sz="4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Scotland</a:t>
            </a:r>
            <a:endParaRPr lang="ru-RU" sz="4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-977269" y="1423513"/>
            <a:ext cx="4572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altLang="ru-RU" dirty="0" smtClean="0"/>
              <a:t>  </a:t>
            </a:r>
            <a:r>
              <a:rPr lang="en-US" altLang="ru-RU" sz="4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Wales</a:t>
            </a:r>
            <a:endParaRPr lang="ru-RU" sz="4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4" descr="https://svitppt.com.ua/images/13/12989/960/img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70" t="24538" r="62826" b="61425"/>
          <a:stretch/>
        </p:blipFill>
        <p:spPr bwMode="auto">
          <a:xfrm>
            <a:off x="542913" y="2900450"/>
            <a:ext cx="810097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09533" y="3434393"/>
            <a:ext cx="244009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Northern</a:t>
            </a:r>
          </a:p>
          <a:p>
            <a:r>
              <a:rPr lang="en-US" sz="4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Ireland</a:t>
            </a:r>
            <a:endParaRPr lang="ru-RU" sz="4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0770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3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0"/>
            <a:ext cx="4572000" cy="280076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altLang="ru-RU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are the </a:t>
            </a:r>
            <a:r>
              <a:rPr lang="en-US" altLang="ru-RU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colours</a:t>
            </a:r>
            <a:r>
              <a:rPr lang="en-US" altLang="ru-RU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altLang="ru-RU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the British flag?</a:t>
            </a:r>
            <a:endParaRPr lang="ru-RU" altLang="ru-RU" sz="4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355976" y="843558"/>
            <a:ext cx="456509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n-US" altLang="ru-RU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Blue, red, white</a:t>
            </a:r>
            <a:r>
              <a:rPr lang="en-US" altLang="ru-RU" sz="4200" dirty="0"/>
              <a:t>.</a:t>
            </a:r>
            <a:endParaRPr lang="ru-RU" altLang="ru-RU" sz="4200" dirty="0"/>
          </a:p>
        </p:txBody>
      </p:sp>
      <p:pic>
        <p:nvPicPr>
          <p:cNvPr id="3074" name="Picture 2" descr="https://avatars.mds.yandex.net/get-pdb/1822843/477f8a5c-7088-4141-8db5-8ff005d406d5/s12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995686"/>
            <a:ext cx="4536504" cy="2827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4458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6953" y="192581"/>
            <a:ext cx="735637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ru-RU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What’s the capital of the UK?</a:t>
            </a:r>
            <a:endParaRPr lang="ru-RU" altLang="ru-RU" sz="4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530368" y="3609639"/>
            <a:ext cx="206819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ru-RU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London</a:t>
            </a:r>
            <a:endParaRPr lang="ru-RU" altLang="ru-RU" sz="4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6" name="Picture 2" descr="https://huelsmann.name/wordpress/wp-content/gallery/2004-05_london/gb_london_dscf047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953" y="935492"/>
            <a:ext cx="5813006" cy="3267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9059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36271" y="192581"/>
            <a:ext cx="765773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ru-RU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What’s the capital of </a:t>
            </a:r>
            <a:r>
              <a:rPr lang="en-US" altLang="ru-RU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England?</a:t>
            </a:r>
            <a:endParaRPr lang="ru-RU" altLang="ru-RU" sz="4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530368" y="3609639"/>
            <a:ext cx="206819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ru-RU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London</a:t>
            </a:r>
            <a:endParaRPr lang="ru-RU" altLang="ru-RU" sz="4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994439"/>
            <a:ext cx="4590720" cy="3443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8731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</TotalTime>
  <Words>360</Words>
  <Application>Microsoft Office PowerPoint</Application>
  <PresentationFormat>Экран (16:9)</PresentationFormat>
  <Paragraphs>104</Paragraphs>
  <Slides>32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7" baseType="lpstr">
      <vt:lpstr>Algerian</vt:lpstr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Name national flags</vt:lpstr>
      <vt:lpstr>Презентация PowerPoint</vt:lpstr>
      <vt:lpstr>The Highlands are  the oldest  mountains of the world.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Великобритания</dc:title>
  <dc:creator>Админ</dc:creator>
  <cp:lastModifiedBy>Admin</cp:lastModifiedBy>
  <cp:revision>37</cp:revision>
  <dcterms:created xsi:type="dcterms:W3CDTF">2018-08-25T14:13:51Z</dcterms:created>
  <dcterms:modified xsi:type="dcterms:W3CDTF">2019-06-25T06:30:54Z</dcterms:modified>
</cp:coreProperties>
</file>