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1" r:id="rId4"/>
    <p:sldId id="258" r:id="rId5"/>
    <p:sldId id="262" r:id="rId6"/>
    <p:sldId id="259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6" autoAdjust="0"/>
    <p:restoredTop sz="94660"/>
  </p:normalViewPr>
  <p:slideViewPr>
    <p:cSldViewPr>
      <p:cViewPr varScale="1">
        <p:scale>
          <a:sx n="66" d="100"/>
          <a:sy n="66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24C-86C3-4132-A465-948B5D34868A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1AF-039B-47E5-80AC-9976DA44A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6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24C-86C3-4132-A465-948B5D34868A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1AF-039B-47E5-80AC-9976DA44A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2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24C-86C3-4132-A465-948B5D34868A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1AF-039B-47E5-80AC-9976DA44A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99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24C-86C3-4132-A465-948B5D34868A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1AF-039B-47E5-80AC-9976DA44A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07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24C-86C3-4132-A465-948B5D34868A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1AF-039B-47E5-80AC-9976DA44A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05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24C-86C3-4132-A465-948B5D34868A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1AF-039B-47E5-80AC-9976DA44A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96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24C-86C3-4132-A465-948B5D34868A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1AF-039B-47E5-80AC-9976DA44A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61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24C-86C3-4132-A465-948B5D34868A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1AF-039B-47E5-80AC-9976DA44A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1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24C-86C3-4132-A465-948B5D34868A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1AF-039B-47E5-80AC-9976DA44A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4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24C-86C3-4132-A465-948B5D34868A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1AF-039B-47E5-80AC-9976DA44A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48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24C-86C3-4132-A465-948B5D34868A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1AF-039B-47E5-80AC-9976DA44A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74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4224C-86C3-4132-A465-948B5D34868A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61AF-039B-47E5-80AC-9976DA44A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30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63" y="913884"/>
            <a:ext cx="5422758" cy="5345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800" y="0"/>
            <a:ext cx="7983276" cy="12003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ru-RU" sz="7200" dirty="0" smtClean="0">
                <a:latin typeface="BERNIER Shade" pitchFamily="50" charset="-52"/>
              </a:rPr>
              <a:t>Животные в космосе</a:t>
            </a:r>
            <a:endParaRPr lang="ru-RU" sz="7200" dirty="0">
              <a:latin typeface="BERNIER Shade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6866" y="5843912"/>
            <a:ext cx="4730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koliko Light" panose="02000000000000000000" pitchFamily="2" charset="0"/>
              </a:rPr>
              <a:t>Педагог дополнительного образования</a:t>
            </a:r>
          </a:p>
          <a:p>
            <a:pPr algn="ctr"/>
            <a:r>
              <a:rPr lang="ru-RU" sz="2400" b="1" dirty="0" smtClean="0">
                <a:latin typeface="koliko Light" panose="02000000000000000000" pitchFamily="2" charset="0"/>
              </a:rPr>
              <a:t>Котова Любовь </a:t>
            </a:r>
            <a:r>
              <a:rPr lang="ru-RU" sz="2400" b="1" dirty="0" err="1" smtClean="0">
                <a:latin typeface="koliko Light" panose="02000000000000000000" pitchFamily="2" charset="0"/>
              </a:rPr>
              <a:t>Макаровна</a:t>
            </a:r>
            <a:endParaRPr lang="ru-RU" sz="2400" b="1" dirty="0">
              <a:latin typeface="koliko Light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31" y="2564904"/>
            <a:ext cx="3199253" cy="186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8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2872" y="3318280"/>
            <a:ext cx="2402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koliko Light" panose="02000000000000000000" pitchFamily="2" charset="0"/>
              </a:rPr>
              <a:t>Лисичка и Чайка</a:t>
            </a:r>
          </a:p>
        </p:txBody>
      </p:sp>
      <p:pic>
        <p:nvPicPr>
          <p:cNvPr id="4098" name="Picture 2" descr="http://chaltlib.ru/images/ubilei2011/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30289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haltlib.ru/images/ubilei2011/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33051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425111" y="5962177"/>
            <a:ext cx="2463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koliko Light" panose="02000000000000000000" pitchFamily="2" charset="0"/>
              </a:rPr>
              <a:t>Белка и Стрелка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27" y="404664"/>
            <a:ext cx="1935326" cy="177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65209" y="4132237"/>
            <a:ext cx="48534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koliko Light" panose="02000000000000000000" pitchFamily="2" charset="0"/>
              </a:rPr>
              <a:t>Орбитальный полёт </a:t>
            </a:r>
            <a:endParaRPr lang="ru-RU" sz="2800" dirty="0" smtClean="0">
              <a:latin typeface="koliko Light" panose="02000000000000000000" pitchFamily="2" charset="0"/>
            </a:endParaRPr>
          </a:p>
          <a:p>
            <a:pPr algn="ctr"/>
            <a:r>
              <a:rPr lang="ru-RU" sz="2800" dirty="0" smtClean="0">
                <a:latin typeface="koliko Light" panose="02000000000000000000" pitchFamily="2" charset="0"/>
              </a:rPr>
              <a:t>Белка </a:t>
            </a:r>
            <a:r>
              <a:rPr lang="ru-RU" sz="2800" dirty="0">
                <a:latin typeface="koliko Light" panose="02000000000000000000" pitchFamily="2" charset="0"/>
              </a:rPr>
              <a:t>и Стрелка</a:t>
            </a:r>
          </a:p>
          <a:p>
            <a:pPr algn="ctr"/>
            <a:r>
              <a:rPr lang="ru-RU" sz="2800" dirty="0">
                <a:latin typeface="koliko Light" panose="02000000000000000000" pitchFamily="2" charset="0"/>
              </a:rPr>
              <a:t>на корабле «Спутник-5»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88382" y="4906407"/>
            <a:ext cx="4536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koliko Light" panose="02000000000000000000" pitchFamily="2" charset="0"/>
              </a:rPr>
              <a:t>Успешное приземление катапультируемого контейнера</a:t>
            </a:r>
          </a:p>
          <a:p>
            <a:pPr algn="ctr"/>
            <a:r>
              <a:rPr lang="ru-RU" sz="2800" dirty="0">
                <a:latin typeface="koliko Light" panose="02000000000000000000" pitchFamily="2" charset="0"/>
              </a:rPr>
              <a:t>Белки и Стрелки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87" y="2407230"/>
            <a:ext cx="2857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chaltlib.ru/images/ubilei2011/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359" y="1988840"/>
            <a:ext cx="36385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37" y="196924"/>
            <a:ext cx="2986527" cy="179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0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337294"/>
            <a:ext cx="4853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koliko Light" panose="02000000000000000000" pitchFamily="2" charset="0"/>
              </a:rPr>
              <a:t>Жулька</a:t>
            </a:r>
            <a:r>
              <a:rPr lang="ru-RU" sz="2800" dirty="0">
                <a:latin typeface="koliko Light" panose="02000000000000000000" pitchFamily="2" charset="0"/>
              </a:rPr>
              <a:t> — три полета в космос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55071" y="4221088"/>
            <a:ext cx="4536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koliko Light" panose="02000000000000000000" pitchFamily="2" charset="0"/>
              </a:rPr>
              <a:t>Ветерок и Уголёк после полёта</a:t>
            </a:r>
            <a:endParaRPr lang="ru-RU" sz="2800" dirty="0">
              <a:latin typeface="koliko Light" panose="02000000000000000000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69" y="237985"/>
            <a:ext cx="3840354" cy="509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36385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2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haltlib.ru/images/ubilei2011/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251015" cy="41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haltlib.ru/images/ubilei2011/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79" y="3284984"/>
            <a:ext cx="5055840" cy="337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79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261852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www.nat-geo.ru/upload/iblock/459/459d52c1e590ea8312cae82b318982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64893"/>
            <a:ext cx="2219704" cy="340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nibler.ru/uploads/users/2012-04-12/%D0%BA%D0%BE%D1%82%D1%8B-%D0%9A%D0%BE%D1%81%D0%BC%D0%B8%D1%87%D0%B5%D1%81%D0%BA%D0%B8%D0%B5-%D0%BA%D0%B0%D1%80%D1%82%D0%B8%D0%BD%D0%BA%D0%B8%20%D0%BA%D0%BE%D1%88%D0%BA%D0%B8-%D1%81%D0%BE%D0%B1%D0%B0%D0%BA%D0%B8-%D1%81%D0%BC%D0%B5%D1%88%D0%BD%D1%8B%D0%B5%20%D0%B6%D0%B8%D0%B2%D0%BE%D1%82%D0%BD%D1%8B%D0%B5-%D0%BA%D0%BE%D1%82%D1%8D_48408218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016" y="1484784"/>
            <a:ext cx="382848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13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zverushca.ru/wp-content/uploads/2012/03/skorp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7" y="4005064"/>
            <a:ext cx="2981325" cy="24574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vereskspb.narod.ru/blattella_german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9397"/>
            <a:ext cx="2620996" cy="19657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041" y="3356992"/>
            <a:ext cx="2731376" cy="174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https://upload.wikimedia.org/wikipedia/ru/1/18/%D0%9E%D1%82%D0%B2%D0%B0%D0%B6%D0%BD%D0%B0%D1%8F_%D0%B8_%D0%BA%D1%80%D0%BE%D0%BB%D0%B8%D0%BA_%D0%A1%D0%B5%D1%80%D1%8B%D0%B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332656"/>
            <a:ext cx="3619500" cy="33337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http://ru2.anyfad.com/items/t1@1836104b-d88c-4929-8bda-3fd0926d1d21/Ispanskiy-triton-tonkoy-dushi-amfib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96" y="1916832"/>
            <a:ext cx="3903712" cy="292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73" y="3898404"/>
            <a:ext cx="4000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zagorodnymir.ru/wp-content/uploads/2013/12/cherepa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8956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18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66" y="1"/>
            <a:ext cx="3408233" cy="3717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80" y="1664804"/>
            <a:ext cx="4714192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8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22" y="0"/>
            <a:ext cx="6632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3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gandex.ru/upl/oboi/gandex.ru-18509_4dd5f8e28f2a5f11a827c5ec943f64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65" y="663603"/>
            <a:ext cx="8849271" cy="553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4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4" y="3573016"/>
            <a:ext cx="2128648" cy="2774417"/>
          </a:xfrm>
          <a:prstGeom prst="rect">
            <a:avLst/>
          </a:prstGeom>
        </p:spPr>
      </p:pic>
      <p:pic>
        <p:nvPicPr>
          <p:cNvPr id="1026" name="Picture 2" descr="http://www.what-who.com/uploads/images/i/i_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944" y="246345"/>
            <a:ext cx="3179440" cy="61010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3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761"/>
            <a:ext cx="4896544" cy="288382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168352" cy="463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76118"/>
            <a:ext cx="41910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76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27" y="3918218"/>
            <a:ext cx="2729413" cy="2679134"/>
          </a:xfrm>
          <a:prstGeom prst="rect">
            <a:avLst/>
          </a:prstGeom>
        </p:spPr>
      </p:pic>
      <p:pic>
        <p:nvPicPr>
          <p:cNvPr id="2050" name="Picture 2" descr="http://www.tambovlib.ru/books/image/samolet_kudashe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6923701" cy="32387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roorujie.com/wp-content/uploads/2012/01/ilya_muromec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22678"/>
            <a:ext cx="3398382" cy="261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15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5491"/>
            <a:ext cx="3600450" cy="609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99389"/>
            <a:ext cx="4142234" cy="33137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30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лодовая мушка дрозофи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972" y="548680"/>
            <a:ext cx="4880057" cy="32403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31972" y="4869160"/>
            <a:ext cx="4880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koliko Light" panose="02000000000000000000" pitchFamily="2" charset="0"/>
              </a:rPr>
              <a:t>20 февраля 1947 года на борту ракеты </a:t>
            </a:r>
            <a:r>
              <a:rPr lang="ru-RU" sz="2400" dirty="0" smtClean="0">
                <a:latin typeface="koliko Light" panose="02000000000000000000" pitchFamily="2" charset="0"/>
              </a:rPr>
              <a:t>V2 в космос были отправлены </a:t>
            </a:r>
            <a:r>
              <a:rPr lang="ru-RU" sz="2400" dirty="0">
                <a:latin typeface="koliko Light" panose="02000000000000000000" pitchFamily="2" charset="0"/>
              </a:rPr>
              <a:t>плодовые мушки дрозофилы</a:t>
            </a:r>
          </a:p>
        </p:txBody>
      </p:sp>
    </p:spTree>
    <p:extLst>
      <p:ext uri="{BB962C8B-B14F-4D97-AF65-F5344CB8AC3E}">
        <p14:creationId xmlns:p14="http://schemas.microsoft.com/office/powerpoint/2010/main" val="326268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6181219" cy="385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08789" y="4941168"/>
            <a:ext cx="4658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koliko Light" panose="02000000000000000000" pitchFamily="2" charset="0"/>
              </a:rPr>
              <a:t>Первая собака-космонавт Лайка</a:t>
            </a:r>
          </a:p>
        </p:txBody>
      </p:sp>
    </p:spTree>
    <p:extLst>
      <p:ext uri="{BB962C8B-B14F-4D97-AF65-F5344CB8AC3E}">
        <p14:creationId xmlns:p14="http://schemas.microsoft.com/office/powerpoint/2010/main" val="182268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61</Words>
  <Application>Microsoft Office PowerPoint</Application>
  <PresentationFormat>Экран (4:3)</PresentationFormat>
  <Paragraphs>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Любовь</cp:lastModifiedBy>
  <cp:revision>21</cp:revision>
  <dcterms:created xsi:type="dcterms:W3CDTF">2016-04-09T17:15:55Z</dcterms:created>
  <dcterms:modified xsi:type="dcterms:W3CDTF">2016-04-10T10:44:27Z</dcterms:modified>
</cp:coreProperties>
</file>