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3300"/>
    <a:srgbClr val="FFFF00"/>
    <a:srgbClr val="FFFFCC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83" autoAdjust="0"/>
  </p:normalViewPr>
  <p:slideViewPr>
    <p:cSldViewPr>
      <p:cViewPr varScale="1">
        <p:scale>
          <a:sx n="106" d="100"/>
          <a:sy n="106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31576-AE47-4054-9DD9-5D37FF56EE8B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53DFE-09C3-4DAE-9538-A32963C0C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5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53DFE-09C3-4DAE-9538-A32963C0C6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7F31-C35C-44F8-8108-06624C2C3743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DA0C-0C4B-4670-84D2-EF50269B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libex.ru/dimg/1c462.jpg" TargetMode="External"/><Relationship Id="rId7" Type="http://schemas.openxmlformats.org/officeDocument/2006/relationships/hyperlink" Target="http://artnow.ru/img/35000/358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irota.ru/forum/images/16/16261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nchi.ru/gallery/sketches/50_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emskiy-wrach.org.ua/Templates/Title/knigi2.gif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.foto.radikal.ru/0703/320e368c5c09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lib.meta.ua/public_html/book/MEMUARY/MALINOWSKIJ/image1341.jpg" TargetMode="Externa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tnow.ru/img/141000/14116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zz.ru/public/73938850092671099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qpi.ru/478/pics/_478_GCTCWLJL_0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yaroslavau.narod.ru/Gallerea/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0"/>
            <a:ext cx="2428860" cy="2928934"/>
          </a:xfrm>
          <a:prstGeom prst="rect">
            <a:avLst/>
          </a:prstGeom>
          <a:noFill/>
        </p:spPr>
      </p:pic>
      <p:pic>
        <p:nvPicPr>
          <p:cNvPr id="10" name="Picture 10" descr="http://yaroslavau.narod.ru/Gallerea/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60" cy="2928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Анализ текста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художественного произведения. Рассказ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Леонида Андреева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Кусака".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Картинка 3 из 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7161"/>
            <a:ext cx="2143108" cy="3120840"/>
          </a:xfrm>
          <a:prstGeom prst="rect">
            <a:avLst/>
          </a:prstGeom>
          <a:noFill/>
        </p:spPr>
      </p:pic>
      <p:pic>
        <p:nvPicPr>
          <p:cNvPr id="11269" name="Picture 5" descr="http://im0-tub.yandex.net/i?id=27169415&amp;tov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5816" y="4509120"/>
            <a:ext cx="3000396" cy="2245198"/>
          </a:xfrm>
          <a:prstGeom prst="rect">
            <a:avLst/>
          </a:prstGeom>
          <a:noFill/>
        </p:spPr>
      </p:pic>
      <p:pic>
        <p:nvPicPr>
          <p:cNvPr id="11270" name="Picture 6" descr="D:\Doc\Таня\Открытый урок\[LI5RK_21-01]_[IL_01]-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7" y="3774793"/>
            <a:ext cx="2643174" cy="3083208"/>
          </a:xfrm>
          <a:prstGeom prst="rect">
            <a:avLst/>
          </a:prstGeom>
          <a:noFill/>
        </p:spPr>
      </p:pic>
      <p:pic>
        <p:nvPicPr>
          <p:cNvPr id="11272" name="Picture 8" descr="Картинка 68 из 429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-1"/>
            <a:ext cx="4286280" cy="2895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83797" y="6488669"/>
            <a:ext cx="4449744" cy="36933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Учитель ГБОУ Школа №1959 Фёдорова Т.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а 14 из 1090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47" y="3429000"/>
            <a:ext cx="4429123" cy="3429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42852"/>
            <a:ext cx="6143668" cy="3286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«В рассказе «Кусака» героем является собака, ибо всё живое имеет одну и ту же душу, всё живое страдает одними и теми же страданиями и в великом безличии и равенстве сливается воедино перед грозными силами жизни».</a:t>
            </a:r>
          </a:p>
          <a:p>
            <a:pPr algn="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Л. Андрее</a:t>
            </a:r>
            <a:r>
              <a:rPr lang="ru-RU" sz="3300" dirty="0" smtClean="0"/>
              <a:t>в</a:t>
            </a:r>
            <a:endParaRPr lang="ru-RU" sz="3300" dirty="0"/>
          </a:p>
        </p:txBody>
      </p:sp>
      <p:pic>
        <p:nvPicPr>
          <p:cNvPr id="4098" name="Picture 2" descr="D:\Doc\Таня\Открытый урок\[LI5RK_21-01]_[IL_04]-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429000"/>
            <a:ext cx="3643338" cy="3429000"/>
          </a:xfrm>
          <a:prstGeom prst="rect">
            <a:avLst/>
          </a:prstGeom>
          <a:noFill/>
        </p:spPr>
      </p:pic>
      <p:pic>
        <p:nvPicPr>
          <p:cNvPr id="4" name="Picture 2" descr="D:\Doc\Таня\Открытый урок\люд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928926" cy="3428960"/>
          </a:xfrm>
          <a:prstGeom prst="rect">
            <a:avLst/>
          </a:prstGeom>
          <a:noFill/>
        </p:spPr>
      </p:pic>
      <p:pic>
        <p:nvPicPr>
          <p:cNvPr id="3073" name="Picture 1" descr="D:\Doc\Таня\Открытый урок\штор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92892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786346" cy="594928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рассказом Леонид Андреев призывает нас обратить внимание на то, что люди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жестоки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только по отношению к животным, но и друг к другу. Эта жестокость стала настолько привычной, что порой её не замечают не только окружающие, но и те, кто эту жестокость совершает.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рассказе “Кусака” Леонид Андреев показывает, какими люди быть не должны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Картинка 105 из 3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196752"/>
            <a:ext cx="264320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6257940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Написать мини-сочинение «Мои мысли после прочтения рассказа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«Кусака».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Вопросы-помощники: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понравилось в рассказе?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бы я поступил(а) на месте Лели?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нужно относиться к животным?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4924" y="-71462"/>
            <a:ext cx="4029076" cy="4357694"/>
          </a:xfrm>
          <a:gradFill>
            <a:gsLst>
              <a:gs pos="0">
                <a:srgbClr val="FFFFCC"/>
              </a:gs>
              <a:gs pos="53000">
                <a:srgbClr val="FFC000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меньшие братья нам преданно служат от века.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Однако жестокого сколько ещё вокруг?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Мы часто твердим, что собака – друг человека.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Но вот человек. Он всегда ли собаке друг?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Эдуард Асадов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105424"/>
            <a:ext cx="6143668" cy="1752600"/>
          </a:xfrm>
          <a:gradFill>
            <a:gsLst>
              <a:gs pos="0">
                <a:srgbClr val="FFFFCC"/>
              </a:gs>
              <a:gs pos="53000">
                <a:srgbClr val="FFC000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txBody>
          <a:bodyPr>
            <a:normAutofit lnSpcReduction="10000"/>
          </a:bodyPr>
          <a:lstStyle/>
          <a:p>
            <a:pPr algn="l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книгах мы жадно читаем о том,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что не обращаем внимания в жизни.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Эмиль Кроткий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а 51 из 26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14612" cy="4066834"/>
          </a:xfrm>
          <a:prstGeom prst="rect">
            <a:avLst/>
          </a:prstGeom>
          <a:noFill/>
        </p:spPr>
      </p:pic>
      <p:pic>
        <p:nvPicPr>
          <p:cNvPr id="24580" name="Picture 4" descr="Картинка 1 из 9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285860"/>
            <a:ext cx="2428892" cy="38250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714752"/>
            <a:ext cx="83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Э. Асадов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4786322"/>
            <a:ext cx="92869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Э. Кроткий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Картинка 9 из 13708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8" y="4286256"/>
            <a:ext cx="264318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3214678" cy="3643314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3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никому не принадлежала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было собственного имени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голодная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зализывала ушибы и раны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диночество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опила страх и злобу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доверяла людям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857232"/>
            <a:ext cx="6181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«Она никому не принадлежала»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а 12 из 29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342" y="3214686"/>
            <a:ext cx="3251657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785794"/>
            <a:ext cx="7146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 неё отняли непримиримую злобу»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6" name="Picture 12" descr="Картинка 192 из 18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048000"/>
            <a:ext cx="26479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85925"/>
            <a:ext cx="4320480" cy="40696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нее было имя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принадлежала людям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длинная шерсть стала лосниться, как атлас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страх не совсем еще выпарился из её сердца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785794"/>
            <a:ext cx="8869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«Всей </a:t>
            </a: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своей собачьей душой расцвела Кусака»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7" y="5857892"/>
            <a:ext cx="8001056" cy="46166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rgbClr val="FFFFCC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собака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изменилась внешне, но страх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остался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www.bibliogid.ru/images/docs/i_avg7-kal06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003798" cy="406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8229600" cy="2114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i="1" dirty="0" smtClean="0">
                <a:solidFill>
                  <a:srgbClr val="FFFFCC"/>
                </a:solidFill>
              </a:rPr>
              <a:t>«</a:t>
            </a:r>
            <a:r>
              <a:rPr lang="ru-RU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Желтыми огнями загорелась осень, частыми дождями заплакало небо, и быстро стали пустеть дачи и умолкать, как будто непрерывный дождь и ветер гасили их, точно свечи, одну за другой…» </a:t>
            </a:r>
            <a:endParaRPr lang="ru-RU" sz="2800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857232"/>
            <a:ext cx="2341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Жа-а-лко</a:t>
            </a: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dirty="0">
              <a:solidFill>
                <a:srgbClr val="FFFF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928670"/>
            <a:ext cx="4643470" cy="75722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«Собака выла»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D:\Doc\Таня\Открытый урок\[LI5RK_21-01]_[IL_05]-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6731"/>
            <a:ext cx="4338024" cy="335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План рассказа</a:t>
            </a:r>
            <a:endParaRPr lang="ru-RU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3"/>
            <a:ext cx="7143800" cy="264320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«Она никому не принадлежала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«У неё отняли непримиримую злобу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«Всей своей собачьей душой расцвела Кусака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Жа-а-лко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«Собака выла».</a:t>
            </a:r>
          </a:p>
          <a:p>
            <a:pPr marL="514350" indent="-51435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3929066"/>
            <a:ext cx="5357850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Зеркальная композиция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омпозиционные приёмы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повтор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противопоставление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D:\Doc\Таня\Открытый урок\зерка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929065"/>
            <a:ext cx="2000231" cy="2566489"/>
          </a:xfrm>
          <a:prstGeom prst="rect">
            <a:avLst/>
          </a:prstGeom>
          <a:noFill/>
        </p:spPr>
      </p:pic>
      <p:pic>
        <p:nvPicPr>
          <p:cNvPr id="6" name="Picture 1" descr="D:\Doc\Таня\Открытый урок\зерка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923853"/>
            <a:ext cx="1923869" cy="25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\Таня\Открытый урок\мас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0"/>
            <a:ext cx="3714744" cy="32861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5214974" cy="621513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Характеристика обитателей дачи: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Милосердие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Гуманность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боли и несчастья другого существа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Жалость 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Сострадание 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Безразличие 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Предательство 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Черствость души, равнодушие 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Мягкотелость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Неуважение достоинства другого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Картинка 130 из 4655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7111" y="3286124"/>
            <a:ext cx="3696889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363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Анализ текста художественного произведения. Рассказ Леонида Андреева "Кусака". </vt:lpstr>
      <vt:lpstr> Да, меньшие братья нам преданно служат от века. Однако жестокого сколько ещё вокруг? Мы часто твердим, что собака – друг человека. Но вот человек. Он всегда ли собаке друг? Эдуард Асадов </vt:lpstr>
      <vt:lpstr>ЧАСТЬ I</vt:lpstr>
      <vt:lpstr>ЧАСТЬ II</vt:lpstr>
      <vt:lpstr>ЧАСТЬ III</vt:lpstr>
      <vt:lpstr>ЧАСТЬ IV</vt:lpstr>
      <vt:lpstr>ЧАСТЬ V</vt:lpstr>
      <vt:lpstr>План рассказа</vt:lpstr>
      <vt:lpstr>Презентация PowerPoint</vt:lpstr>
      <vt:lpstr>Презентация PowerPoint</vt:lpstr>
      <vt:lpstr>Вывод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текста художественного произведения. Рассказ Леонида Андреева "Кусака". </dc:title>
  <dc:creator>Федоровы</dc:creator>
  <cp:lastModifiedBy>FLY</cp:lastModifiedBy>
  <cp:revision>68</cp:revision>
  <dcterms:created xsi:type="dcterms:W3CDTF">2009-03-29T10:47:39Z</dcterms:created>
  <dcterms:modified xsi:type="dcterms:W3CDTF">2018-04-12T16:19:27Z</dcterms:modified>
</cp:coreProperties>
</file>