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164C05D-567A-4F31-BF86-EACA9C1FD95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3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61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95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61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158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374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046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075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931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62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973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9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51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31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90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396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77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4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B813703-6847-47C2-86A2-4A8FFF91B64A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2AC6E5-9064-4C56-A2B0-028D1886B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81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699" y="2336006"/>
            <a:ext cx="5353050" cy="25431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учащихся во внеурочной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7849" y="5476896"/>
            <a:ext cx="3400425" cy="979487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сделала</a:t>
            </a:r>
          </a:p>
          <a:p>
            <a:pPr algn="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изобразительного искусства</a:t>
            </a:r>
          </a:p>
          <a:p>
            <a:pPr algn="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Шаронова Н.Н</a:t>
            </a:r>
          </a:p>
          <a:p>
            <a:pPr algn="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категории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8986" y="235584"/>
            <a:ext cx="703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МБУ </a:t>
            </a:r>
            <a:r>
              <a:rPr lang="ru-RU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№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82»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о. Тольятти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6815" y="6456383"/>
            <a:ext cx="1339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Тольятти, 2019 г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1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486712"/>
            <a:ext cx="6798734" cy="1303867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нашими работами 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 второй год подряд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фестивале «Метелица» прикладного творчества в г. Сызрань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5" y="1909909"/>
            <a:ext cx="3418174" cy="4557566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48" y="1909909"/>
            <a:ext cx="3163552" cy="4592254"/>
          </a:xfrm>
        </p:spPr>
      </p:pic>
    </p:spTree>
    <p:extLst>
      <p:ext uri="{BB962C8B-B14F-4D97-AF65-F5344CB8AC3E}">
        <p14:creationId xmlns:p14="http://schemas.microsoft.com/office/powerpoint/2010/main" val="9211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614" y="-247650"/>
            <a:ext cx="9585614" cy="7029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695325"/>
            <a:ext cx="6798734" cy="9144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стараюсь, что каждый наш урок был насыщенным, интересным, познавательным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2257425"/>
            <a:ext cx="3599392" cy="2699544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33" y="3183732"/>
            <a:ext cx="3997325" cy="2997993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00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171" y="-619125"/>
            <a:ext cx="11001375" cy="8067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059" y="515287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итоге у учащихся получаются замечательные изделия. Ребята в них вкладывают свой труд, усердие, доброту и частичку души.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1" y="1943100"/>
            <a:ext cx="3951595" cy="24098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85" y="3743326"/>
            <a:ext cx="3995215" cy="2520058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749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307" y="-504825"/>
            <a:ext cx="10650682" cy="7810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629587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Изучили технику обкручивания мулине стеклянных бутылок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3" y="2333624"/>
            <a:ext cx="3776236" cy="2832177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34" y="3267868"/>
            <a:ext cx="3948642" cy="2961481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038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517524"/>
            <a:ext cx="9953625" cy="72993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620063"/>
            <a:ext cx="6798734" cy="90393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Делали роспись к Новому году и на тему зимы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96" y="2030413"/>
            <a:ext cx="3095029" cy="4126706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2292747"/>
            <a:ext cx="4182005" cy="3136503"/>
          </a:xfrm>
          <a:prstGeom prst="rect">
            <a:avLst/>
          </a:prstGeom>
          <a:ln w="1270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73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421" y="-409575"/>
            <a:ext cx="10806545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059" y="667688"/>
            <a:ext cx="6798734" cy="75153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Изучали роспись деревянных изделий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" y="2034977"/>
            <a:ext cx="4081197" cy="3060898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89" y="2034976"/>
            <a:ext cx="3151386" cy="4201849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466" y="-371475"/>
            <a:ext cx="9754466" cy="71532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091" y="507026"/>
            <a:ext cx="6798734" cy="130386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Готовимся к выставке на тему «Пасха». Так же с работами будем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участвовать на фестивале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уже второй год.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6" y="1679947"/>
            <a:ext cx="3014662" cy="22609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1725167"/>
            <a:ext cx="2956421" cy="221731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47" y="3940944"/>
            <a:ext cx="31877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477" y="-459741"/>
            <a:ext cx="9874827" cy="83750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466725"/>
            <a:ext cx="6798734" cy="127622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будущем ребят ждёт ещё больше интересного и нового!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34" y="1672100"/>
            <a:ext cx="2409825" cy="20483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33" y="1021575"/>
            <a:ext cx="2450352" cy="3267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7" y="3649597"/>
            <a:ext cx="2691064" cy="2716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11" r="89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566" y="3805554"/>
            <a:ext cx="3119884" cy="23380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968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75" y="3805554"/>
            <a:ext cx="4257420" cy="24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42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647825" y="923926"/>
            <a:ext cx="5626233" cy="3575046"/>
          </a:xfrm>
        </p:spPr>
        <p:txBody>
          <a:bodyPr/>
          <a:lstStyle/>
          <a:p>
            <a:r>
              <a:rPr lang="ru-RU" sz="6000" b="1" dirty="0" smtClean="0">
                <a:ln w="3175" cmpd="sng">
                  <a:solidFill>
                    <a:srgbClr val="C00000"/>
                  </a:solidFill>
                </a:ln>
                <a:solidFill>
                  <a:srgbClr val="FFC9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6000" b="1" dirty="0" smtClean="0">
                <a:ln w="3175" cmpd="sng">
                  <a:solidFill>
                    <a:srgbClr val="C00000"/>
                  </a:solidFill>
                </a:ln>
                <a:solidFill>
                  <a:srgbClr val="FFC9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n w="3175" cmpd="sng">
                  <a:solidFill>
                    <a:srgbClr val="C00000"/>
                  </a:solidFill>
                </a:ln>
                <a:solidFill>
                  <a:srgbClr val="FFC9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br>
              <a:rPr lang="ru-RU" sz="6000" b="1" dirty="0" smtClean="0">
                <a:ln w="3175" cmpd="sng">
                  <a:solidFill>
                    <a:srgbClr val="C00000"/>
                  </a:solidFill>
                </a:ln>
                <a:solidFill>
                  <a:srgbClr val="FFC9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n w="3175" cmpd="sng">
                  <a:solidFill>
                    <a:srgbClr val="C00000"/>
                  </a:solidFill>
                </a:ln>
                <a:solidFill>
                  <a:srgbClr val="FFC9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!</a:t>
            </a:r>
            <a:endParaRPr lang="ru-RU" sz="6000" b="1" dirty="0">
              <a:ln w="3175" cmpd="sng">
                <a:solidFill>
                  <a:srgbClr val="C00000"/>
                </a:solidFill>
              </a:ln>
              <a:solidFill>
                <a:srgbClr val="FFC9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2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725" y="-335915"/>
            <a:ext cx="9705975" cy="711771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519113"/>
            <a:ext cx="7489825" cy="4392612"/>
          </a:xfrm>
        </p:spPr>
        <p:txBody>
          <a:bodyPr>
            <a:normAutofit fontScale="92500" lnSpcReduction="20000"/>
          </a:bodyPr>
          <a:lstStyle/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главных задач современной педагогики эмоциональное развитие личности ребенка </a:t>
            </a:r>
          </a:p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его творческого восприятия природы, окружающей действительности, искусства.</a:t>
            </a:r>
          </a:p>
          <a:p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«Эмоциональная насыщенность восприятия – это духовный заряд детского творчества»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В.Сухомлинский</a:t>
            </a: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4114800"/>
            <a:ext cx="2895600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5977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09" y="-48895"/>
            <a:ext cx="9314584" cy="68306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8" y="372412"/>
            <a:ext cx="6798734" cy="1303867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«Палитра» и «ДПИ»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868" y="1228725"/>
            <a:ext cx="6798736" cy="2713567"/>
          </a:xfrm>
        </p:spPr>
        <p:txBody>
          <a:bodyPr/>
          <a:lstStyle/>
          <a:p>
            <a:endParaRPr lang="ru-RU" dirty="0" smtClean="0"/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кружков проходят 2 часа в неделю у 6-8 классов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час в неделю у 5 –х классов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3388905"/>
            <a:ext cx="211455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2" y="3450817"/>
            <a:ext cx="3594100" cy="26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7401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8" y="548093"/>
            <a:ext cx="6798734" cy="1303867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9743" y="1699560"/>
            <a:ext cx="6798736" cy="4148790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Ввести и закрепить знания, навыки, выполнить обучающие и развивающие упражнения;</a:t>
            </a:r>
          </a:p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детей к восприятию темы, ввести материал, убедится в творческом уровне эмоционального восприятия его детьми;</a:t>
            </a:r>
          </a:p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творческие задания по теме;</a:t>
            </a:r>
          </a:p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Свободным творчеством по свободной теме завершить цикл, проверить качество педагогического вмешательства в мир ребенка, степень обогащения его художественной практики в процессе занятий.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76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868" y="1562100"/>
            <a:ext cx="7078663" cy="37623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занятий дети убеждаются, </a:t>
            </a:r>
            <a:b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искусство не забава, не развлечение,</a:t>
            </a:r>
            <a:b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серьезный труд, требующий усилий и </a:t>
            </a:r>
            <a:b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приносящий большую радость.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" y="2401688"/>
            <a:ext cx="4143375" cy="3107531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5" y="3236070"/>
            <a:ext cx="4005252" cy="3002805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15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готовимся с ребятами к выставке, посвящённой одной из красивых русских деревянных игрушек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92" y="2408314"/>
            <a:ext cx="4038600" cy="302895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92" y="3345772"/>
            <a:ext cx="3955876" cy="29677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0666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09" y="-62865"/>
            <a:ext cx="9333634" cy="68446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298255"/>
            <a:ext cx="6508750" cy="95238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«Русская матрёшка»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62" y="1166274"/>
            <a:ext cx="6389688" cy="5096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1262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343837"/>
            <a:ext cx="6798734" cy="130386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 технику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Декупаж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3602"/>
            <a:ext cx="3841264" cy="2880947"/>
          </a:xfrm>
          <a:prstGeom prst="rect">
            <a:avLst/>
          </a:prstGeom>
          <a:ln w="1270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1753416"/>
            <a:ext cx="4062912" cy="3047184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8248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43837"/>
            <a:ext cx="7829550" cy="1303867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учебного года мы организовываем выставки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17" y="1573213"/>
            <a:ext cx="4456708" cy="486757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751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121</TotalTime>
  <Words>301</Words>
  <Application>Microsoft Office PowerPoint</Application>
  <PresentationFormat>Экран (4:3)</PresentationFormat>
  <Paragraphs>37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Garamond</vt:lpstr>
      <vt:lpstr>Times New Roman</vt:lpstr>
      <vt:lpstr>Натуральные материалы</vt:lpstr>
      <vt:lpstr>Развитие творческих способностей учащихся во внеурочной деятельности</vt:lpstr>
      <vt:lpstr>Презентация PowerPoint</vt:lpstr>
      <vt:lpstr>Кружок «Палитра» и «ДПИ»</vt:lpstr>
      <vt:lpstr>Цели и задачи </vt:lpstr>
      <vt:lpstr>В процессе занятий дети убеждаются,  что искусство не забава, не развлечение, а серьезный труд, требующий усилий и  приносящий большую радость. </vt:lpstr>
      <vt:lpstr>Мы готовимся с ребятами к выставке, посвящённой одной из красивых русских деревянных игрушек</vt:lpstr>
      <vt:lpstr>Выставка «Русская матрёшка»</vt:lpstr>
      <vt:lpstr>Изучаем технику Декупаж</vt:lpstr>
      <vt:lpstr>В течении учебного года мы организовываем выставки</vt:lpstr>
      <vt:lpstr>С нашими работами я участвую второй год подряд на фестивале «Метелица» прикладного творчества в г. Сызрань</vt:lpstr>
      <vt:lpstr>Я стараюсь, что каждый наш урок был насыщенным, интересным, познавательным </vt:lpstr>
      <vt:lpstr>В итоге у учащихся получаются замечательные изделия. Ребята в них вкладывают свой труд, усердие, доброту и частичку души.</vt:lpstr>
      <vt:lpstr>Изучили технику обкручивания мулине стеклянных бутылок </vt:lpstr>
      <vt:lpstr>Делали роспись к Новому году и на тему зимы</vt:lpstr>
      <vt:lpstr>Изучали роспись деревянных изделий</vt:lpstr>
      <vt:lpstr>Готовимся к выставке на тему «Пасха». Так же с работами будем участвовать на фестивале уже второй год. </vt:lpstr>
      <vt:lpstr>В будущем ребят ждёт ещё больше интересного и нового!</vt:lpstr>
      <vt:lpstr>СПАСИБО ЗА ВНИМАНИЕ 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творческих способностей учащихся во внеурочной деятельности</dc:title>
  <dc:creator>Пользователь Windows</dc:creator>
  <cp:lastModifiedBy>Пользователь Windows</cp:lastModifiedBy>
  <cp:revision>98</cp:revision>
  <dcterms:created xsi:type="dcterms:W3CDTF">2018-03-22T15:30:31Z</dcterms:created>
  <dcterms:modified xsi:type="dcterms:W3CDTF">2019-01-31T15:37:04Z</dcterms:modified>
</cp:coreProperties>
</file>