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61" r:id="rId4"/>
    <p:sldId id="262" r:id="rId5"/>
    <p:sldId id="263" r:id="rId6"/>
    <p:sldId id="264" r:id="rId7"/>
    <p:sldId id="259" r:id="rId8"/>
    <p:sldId id="265" r:id="rId9"/>
    <p:sldId id="266" r:id="rId10"/>
    <p:sldId id="267" r:id="rId11"/>
  </p:sldIdLst>
  <p:sldSz cx="9144000" cy="6858000" type="screen4x3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 autoAdjust="0"/>
  </p:normalViewPr>
  <p:slideViewPr>
    <p:cSldViewPr>
      <p:cViewPr>
        <p:scale>
          <a:sx n="100" d="100"/>
          <a:sy n="100" d="100"/>
        </p:scale>
        <p:origin x="-516" y="13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B46A3191-93F4-4A47-A527-E979740AE734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583C619-8371-48B6-82FD-F9BAA5CB5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3C619-8371-48B6-82FD-F9BAA5CB5F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34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cf.ppt-online.org/files/slide/w/wh5ZVuzsBky26lT8YiOLfjQGqmanPd1trAN3bJ/slide-1.jpg" TargetMode="External"/><Relationship Id="rId7" Type="http://schemas.openxmlformats.org/officeDocument/2006/relationships/image" Target="http://komsomol36.ru/img/Sestry_Lavlinskie1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https://cf.ppt-online.org/files/slide/w/wh5ZVuzsBky26lT8YiOLfjQGqmanPd1trAN3bJ/slide-4.jpg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5049" y="1988840"/>
            <a:ext cx="9144000" cy="1754326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  <a:cs typeface="Times New Roman" pitchFamily="18" charset="0"/>
              </a:rPr>
              <a:t>Исследовательская   работа   на   тему: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  <a:cs typeface="Times New Roman" pitchFamily="18" charset="0"/>
              </a:rPr>
              <a:t>«Село   </a:t>
            </a:r>
            <a:r>
              <a:rPr lang="ru-RU" sz="3600" b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  <a:cs typeface="Times New Roman" pitchFamily="18" charset="0"/>
              </a:rPr>
              <a:t>Хохол   в   </a:t>
            </a:r>
            <a:r>
              <a:rPr lang="ru-RU" sz="3600" b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  <a:cs typeface="Times New Roman" pitchFamily="18" charset="0"/>
              </a:rPr>
              <a:t>годы </a:t>
            </a:r>
            <a:endParaRPr lang="ru-RU" sz="3600" b="1" dirty="0" smtClean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Impact" pitchFamily="34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  <a:cs typeface="Times New Roman" pitchFamily="18" charset="0"/>
              </a:rPr>
              <a:t>Великой   Отечественной   </a:t>
            </a:r>
            <a:r>
              <a:rPr lang="ru-RU" sz="3600" b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  <a:cs typeface="Times New Roman" pitchFamily="18" charset="0"/>
              </a:rPr>
              <a:t>войны»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52120" y="3743166"/>
            <a:ext cx="34880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r">
              <a:lnSpc>
                <a:spcPct val="15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ученица  2Б класса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МБ</a:t>
            </a:r>
          </a:p>
          <a:p>
            <a:pPr algn="r">
              <a:lnSpc>
                <a:spcPct val="150000"/>
              </a:lnSpc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МБ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ОУ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Хохольская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r">
              <a:lnSpc>
                <a:spcPct val="150000"/>
              </a:lnSpc>
            </a:pP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Пригородова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Алина</a:t>
            </a:r>
          </a:p>
          <a:p>
            <a:pPr algn="r">
              <a:lnSpc>
                <a:spcPct val="15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Квасова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Ирина  Митрофановна</a:t>
            </a:r>
          </a:p>
          <a:p>
            <a:pPr algn="ctr"/>
            <a:endParaRPr lang="ru-RU" sz="2800" dirty="0">
              <a:solidFill>
                <a:srgbClr val="353616"/>
              </a:solidFill>
            </a:endParaRPr>
          </a:p>
          <a:p>
            <a:pPr algn="ctr"/>
            <a:endParaRPr lang="ru-RU" sz="2800" dirty="0" smtClean="0">
              <a:solidFill>
                <a:srgbClr val="35361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" y="3837097"/>
            <a:ext cx="4553719" cy="302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3300"/>
                </a:solidFill>
              </a:rPr>
              <a:t>Заключение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6166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Данное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исследование – это дань уважения моим односельчанам и другим участникам Великой Отечественной войны, тем, кто погиб во время войны, кто работал в тылу, не зная ни сна, ни покоя, кто верил и ждал, несмотря ни на что.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Значимость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подобной работы заключается в том, чтобы подрастающее поколение  знало, что наши деды недаром жили, недаром отдали свои жизни, защищая Родину. Начинать нужно с малого, узнать историю своей семьи, своего села, своей страны в годы Великой Отечественной войны, эти воспоминания должны передаваться от отца к сыну, от матери к дочери, мы должны уважать и ценить наше прошлое, без него не будет будущего!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Мы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должны быть благодарны поколению ветеранов,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которых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осталось уже немного, благодарны тем, кто отстоял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Родину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 свободу в тылу и на фронтах от фашистов.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если после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моей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работы, хоть один ребенок захочет больше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узнать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 том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тяжелом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времени, о героях Великой Отечественной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буду считать, что все получилось! </a:t>
            </a:r>
            <a:endParaRPr lang="ru-RU" sz="1500" dirty="0"/>
          </a:p>
        </p:txBody>
      </p:sp>
      <p:pic>
        <p:nvPicPr>
          <p:cNvPr id="8194" name="Picture 2" descr="image?id=855682125107&amp;t=3&amp;plc=WEB&amp;tkn=*lGRiqNpYsx0dbIrcqJCZ-gylM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360422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6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3300"/>
                </a:solidFill>
                <a:cs typeface="Aharoni" pitchFamily="2" charset="-79"/>
              </a:rPr>
              <a:t>Задачи исследования</a:t>
            </a:r>
            <a:endParaRPr lang="ru-RU" b="1" dirty="0">
              <a:solidFill>
                <a:srgbClr val="FF3300"/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929411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развитию интереса подрастающего поколения к истории своей малой Родины в годы Великой Отечественной войны;                                                                          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узнать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можно больше информации  об участниках Великой Отечественной войны,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жителях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села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Хохол;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показать, как отразилась война на судьбах простых людей, узнать, какую цену они заплатили за победу.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3137"/>
            <a:ext cx="662281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2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b="1" dirty="0" smtClean="0">
                <a:solidFill>
                  <a:srgbClr val="FF3300"/>
                </a:solidFill>
              </a:rPr>
              <a:t>О</a:t>
            </a:r>
            <a:r>
              <a:rPr lang="ru-RU" sz="4900" b="1" dirty="0" smtClean="0">
                <a:solidFill>
                  <a:srgbClr val="FF3300"/>
                </a:solidFill>
              </a:rPr>
              <a:t>сновные  положения        моего  исследования:</a:t>
            </a:r>
            <a:endParaRPr lang="ru-RU" sz="4900" b="1" dirty="0">
              <a:solidFill>
                <a:srgbClr val="FF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600200"/>
            <a:ext cx="907300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село Хохол в годы Великой Отечественной войны.</a:t>
            </a:r>
          </a:p>
          <a:p>
            <a:pPr marL="0" indent="0" algn="just">
              <a:buNone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жители села Хохол в период Великой Отечественной войны.</a:t>
            </a:r>
          </a:p>
          <a:p>
            <a:pPr marL="0" indent="0" algn="just">
              <a:buNone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Актуальность моей работы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определяется значимостью знания современного поколения жизни своих земляков в военные годы. </a:t>
            </a:r>
          </a:p>
          <a:p>
            <a:pPr marL="0" indent="0" algn="just">
              <a:buNone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изучение жизни односельчан в годы Великой Отечественной войны.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1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3300"/>
                </a:solidFill>
              </a:rPr>
              <a:t>Начало </a:t>
            </a:r>
            <a:r>
              <a:rPr lang="ru-RU" sz="3200" b="1" dirty="0">
                <a:solidFill>
                  <a:srgbClr val="FF3300"/>
                </a:solidFill>
              </a:rPr>
              <a:t>войны – </a:t>
            </a:r>
            <a:r>
              <a:rPr lang="ru-RU" sz="3200" b="1" dirty="0" smtClean="0">
                <a:solidFill>
                  <a:srgbClr val="FF3300"/>
                </a:solidFill>
              </a:rPr>
              <a:t/>
            </a:r>
            <a:br>
              <a:rPr lang="ru-RU" sz="3200" b="1" dirty="0" smtClean="0">
                <a:solidFill>
                  <a:srgbClr val="FF3300"/>
                </a:solidFill>
              </a:rPr>
            </a:br>
            <a:r>
              <a:rPr lang="ru-RU" sz="3200" b="1" dirty="0" err="1" smtClean="0">
                <a:solidFill>
                  <a:srgbClr val="FF3300"/>
                </a:solidFill>
              </a:rPr>
              <a:t>Хохольцы</a:t>
            </a:r>
            <a:r>
              <a:rPr lang="ru-RU" sz="3200" b="1" dirty="0" smtClean="0">
                <a:solidFill>
                  <a:srgbClr val="FF3300"/>
                </a:solidFill>
              </a:rPr>
              <a:t> не </a:t>
            </a:r>
            <a:r>
              <a:rPr lang="ru-RU" sz="3200" b="1" dirty="0">
                <a:solidFill>
                  <a:srgbClr val="FF3300"/>
                </a:solidFill>
              </a:rPr>
              <a:t>сдаются </a:t>
            </a:r>
            <a:r>
              <a:rPr lang="ru-RU" sz="3200" b="1" dirty="0" smtClean="0">
                <a:solidFill>
                  <a:srgbClr val="FF3300"/>
                </a:solidFill>
              </a:rPr>
              <a:t>врагу!</a:t>
            </a:r>
            <a:endParaRPr lang="ru-RU" sz="3200" b="1" dirty="0">
              <a:solidFill>
                <a:srgbClr val="FF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54461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Тяжелые испытания выпали на долю всех советских людей в годы Великой Отечественной войны. На западе грохотали ожесточённые бои, когда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Хохольской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средней школе 22 июня 1941 года заканчивался выпускной бал. В тот же день в двери районного военкомата постучали десятки парней и мужчин, требуя отправки на фронт.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июля 1942 года село Хохол было захвачено немецко-фашистскими войсками. На всей территории района сразу же был установлен строгий оккупационный режим. Начались аресты и расстрелы. Первыми были расстреляны секретарь сельского совета Иван Степанович Мамонтов, а затем и председатель колхоза «Стремление» Иван Арсеньевич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Толсторожих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селе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Семидесятном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были созданы три концлагеря. В них находилось до 7 000 человек военнопленных и мирных жителей. Свидетели показали, что их там морили голодом, избивали, истязали. Несмотря на то, что люди гибли, семьи расставались, дети не знали своих отцов,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Хохольцы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как и весь советский народ, не желали жить в плену врага, боролись из последних сил. В результате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Воронежско-Касторенской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операции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воинские части, 28 января 1943 года,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освободили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село Хохол.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200 бойцов 232 стрелковой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дивизии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погибли, выбивая противника из села.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тела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захоронены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братской могиле в центре села Хохол.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10075"/>
            <a:ext cx="236472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88" y="4797152"/>
            <a:ext cx="215931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7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3300"/>
                </a:solidFill>
              </a:rPr>
              <a:t>               Последствия </a:t>
            </a:r>
            <a:r>
              <a:rPr lang="ru-RU" sz="3200" b="1" dirty="0">
                <a:solidFill>
                  <a:srgbClr val="FF3300"/>
                </a:solidFill>
              </a:rPr>
              <a:t>оккупации села Хохол </a:t>
            </a:r>
            <a:r>
              <a:rPr lang="ru-RU" sz="3200" b="1" dirty="0" smtClean="0">
                <a:solidFill>
                  <a:srgbClr val="FF3300"/>
                </a:solidFill>
              </a:rPr>
              <a:t/>
            </a:r>
            <a:br>
              <a:rPr lang="ru-RU" sz="3200" b="1" dirty="0" smtClean="0">
                <a:solidFill>
                  <a:srgbClr val="FF3300"/>
                </a:solidFill>
              </a:rPr>
            </a:br>
            <a:r>
              <a:rPr lang="ru-RU" sz="3200" b="1" dirty="0">
                <a:solidFill>
                  <a:srgbClr val="FF3300"/>
                </a:solidFill>
              </a:rPr>
              <a:t> </a:t>
            </a:r>
            <a:r>
              <a:rPr lang="ru-RU" sz="3200" b="1" dirty="0" smtClean="0">
                <a:solidFill>
                  <a:srgbClr val="FF3300"/>
                </a:solidFill>
              </a:rPr>
              <a:t>              в годы Великой </a:t>
            </a:r>
            <a:r>
              <a:rPr lang="ru-RU" sz="3200" b="1" dirty="0">
                <a:solidFill>
                  <a:srgbClr val="FF3300"/>
                </a:solidFill>
              </a:rPr>
              <a:t>отечественной войны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Материальный ущерб, причиненный фашистами жителям села Хохол огромный. Он составляет миллионы рублей. За время оккупации  фашисты уничтожили в селе Хохол Дом культуры, редакцию районной газеты и типографию, школы, медицинский пункт и больницу, две библиотеки, скотные дворы, всю живность. На каторжные работы угнаны сотни юношей и девушек. По переписи от февраля 1943 года дворов оказалось всего 7337 (7032 колхозников, 176 хозяйств рабочих и служащих, 416 единоличных дворов и 213 дворов временно проживающих). Численность населения была небольшой - всего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30 282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человека (из них  11 142 мужчины и 19 140 женщины). Поголовье колхозного стада было катастрофически низким: лошадей — 657 голов, крупного рогатого скота — 206 голов.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индивидуальном хозяйстве колхозников дела обстояли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значительно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лучше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крупного рогатого скота было — 4852 головы,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них коров – 4045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головы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 овец - 2584 головы; коз - 1964 головы.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Промышленность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колхозное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производство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социальная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сфера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села Хохол – были разрушены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Война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явилась суровой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проверкой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силы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жизнестойкости людей в тылу. Но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труженики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колхоза,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подсобного хозяйства, артели, женщины и подростки,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выдержали ее с честью. Своим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трудом они обеспечивали и снабжали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Красную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Армию продовольствием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повозками и тем самым помогли приблизить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победу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разгромить  фашистских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захватчиков.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429" y="3518892"/>
            <a:ext cx="2841912" cy="279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7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800" b="1" dirty="0" err="1">
                <a:solidFill>
                  <a:srgbClr val="FF3300"/>
                </a:solidFill>
              </a:rPr>
              <a:t>Хохольцы</a:t>
            </a:r>
            <a:r>
              <a:rPr lang="ru-RU" sz="2800" b="1" dirty="0">
                <a:solidFill>
                  <a:srgbClr val="FF3300"/>
                </a:solidFill>
              </a:rPr>
              <a:t> в годы </a:t>
            </a:r>
            <a:r>
              <a:rPr lang="ru-RU" sz="2800" b="1" dirty="0" smtClean="0">
                <a:solidFill>
                  <a:srgbClr val="FF3300"/>
                </a:solidFill>
              </a:rPr>
              <a:t/>
            </a:r>
            <a:br>
              <a:rPr lang="ru-RU" sz="2800" b="1" dirty="0" smtClean="0">
                <a:solidFill>
                  <a:srgbClr val="FF3300"/>
                </a:solidFill>
              </a:rPr>
            </a:br>
            <a:r>
              <a:rPr lang="ru-RU" sz="2800" b="1" dirty="0" smtClean="0">
                <a:solidFill>
                  <a:srgbClr val="FF3300"/>
                </a:solidFill>
              </a:rPr>
              <a:t>Великой </a:t>
            </a:r>
            <a:r>
              <a:rPr lang="ru-RU" sz="2800" b="1" dirty="0">
                <a:solidFill>
                  <a:srgbClr val="FF3300"/>
                </a:solidFill>
              </a:rPr>
              <a:t>Отечественной войны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История хранит немало фактов героического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поведения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советских воинов и мирных жителей, не исключение и жители села Хохол. Так перед войной комсомолка Александра Афанасьевна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Лавлинская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поступила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курсы фельдшеров в город Воронеж, а до этого работала пионервожатой в школе. Война помешала учёбе, и девушка вернулась в родное село Хохол, стала работать в колхозе. Вместе со своей сестрой Натальей на отдалённом хуторе, они организовали убежище, где прятался председатель райисполкома В.М. Исаев и другие советские работники. Шура помогала ему наладить связь с другими партизанскими группами. Поздними вечерами она тайком приходила к сестре, где укрывался Василий Михайлович, и сообщала увиденное и услышанное в селе.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декабря 1942 года Шура была схвачена, вместе с сестрой, их избивали и пытали.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января 1943 года Шуру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Лавлинскую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оккупанты увезли в неизвестном направлении и потом расстреляли. </a:t>
            </a:r>
          </a:p>
        </p:txBody>
      </p:sp>
      <p:pic>
        <p:nvPicPr>
          <p:cNvPr id="4099" name="Picture 3" descr="https://cf.ppt-online.org/files/slide/w/wh5ZVuzsBky26lT8YiOLfjQGqmanPd1trAN3bJ/slide-1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0"/>
            <a:ext cx="2520280" cy="185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cf.ppt-online.org/files/slide/w/wh5ZVuzsBky26lT8YiOLfjQGqmanPd1trAN3bJ/slide-4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0"/>
            <a:ext cx="2756719" cy="186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http://komsomol36.ru/img/Sestry_Lavlinskie1.jpg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0"/>
            <a:ext cx="3308922" cy="185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Примерно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 же время была схвачена и комсомолка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Анна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Тихоновна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Жаглина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которая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распространяла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советские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листовки с призывом ни в чём не помогать фашистам 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верить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лживым заверениям о лучшей жизни при немцах, а оказывать им всяческое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сопротивление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тоже повесили незадолго до прихода частей Красной Армии.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именами названы улицы в селе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Хохол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450112" cy="274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3" y="2934891"/>
            <a:ext cx="891324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Погибла от рук фашистов наша землячка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Стрыгина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Наталья Павловна. Ей было поручено взорвать здание НКВД, и она это сделала, но сразу скрыться не смогла и погибла. Её повесили в лесу, а место её захоронения не известно и до сих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пор.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66" y="3861048"/>
            <a:ext cx="4680520" cy="274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Хотелось бы так же рассказать о судьбах простых людей, которые пережили  Великую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Отечественную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войну, примером для этого я выбрала семью моей прабабушки – Князевой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Лещевой) Анны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Михайловны (фото 1). Отец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Анны Михайловны умер до войны, у него остались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жена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шесть детей. Когда война началась, моей прабабушке  было всего 13 лет. Ей, как и многим другим детям того времени, пришлось рано повзрослеть. Ее братья Сергей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Николай (фото 4) ушли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добровольцами на фронт, где безвестно пропали на Курской дуге, до настоящего времени о них ничего неизвестно. Сама Анна, будучи маленькой хрупкой девочкой, копала окопы, добывала торф, выполняла всю мужскую работу, за что была награждена медалью «За доблестный труд в годы Великой Отечественной войны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(фото 2, 3).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Ее мать – Лещева Евдокия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Филипповна (фото 4),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 время войны укрывала у себя дома раненых советских солдат. Однажды, она за это была избита фашистами до полусмерти, но, несмотря на всю боль и страх за детей, она продолжала помогать советским солдатам. Голод и разруха сопровождали ее семью. Иногда моя прабабушка и ее родственники не ели по несколько дней, пили воду из луж. После всех ударов судьбы, женщина с дочерями выжила и вырастила из них хороших людей, которые обзавелись семьями и поднимали колхозы в послевоенное время.  Казалось бы, судьба простых людей, а сколько в ней боли! И сколько таких семей было… просто не счесть!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1" y="4653134"/>
            <a:ext cx="1440160" cy="179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01959"/>
            <a:ext cx="2359190" cy="177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66057"/>
            <a:ext cx="2826727" cy="179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27136"/>
            <a:ext cx="1300670" cy="183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3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Опрос </a:t>
            </a: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подрастающего поколения села Хохол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1926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ходе проведения исследования, я побеседовала с детьми в возрасте от 8 до 10 лет, всего было опрошено 20 человек, им задавались следующие вопросы: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1) Знаете ли вы, когда была Великая Отечественная война?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2) Знаете ли вы героев Великой Отечественной войны, которые проживали с вами в одном селе?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3) Как часто вы задумываетесь о подвигах советских солдат и простого народа, совершенных в годы Великой Отечественной войны, благодаря которым, мы живем в свободной стране?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результате опроса, я получила следующие ответы: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вопрос «Знаете ли вы, когда была Великая Отечественная война», 13 опрошенных из 20 ответили правильно, с 1941 по 1945 годы.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вопрос «Знаете ли вы героев Великой Отечественной войны, которые проживали с вами в одном селе», 8 человек ответили – знают Шуру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Лавлинскую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так как есть такая улица в селе, 4 человека ответили – героями войны были их родственники, 8 человек ответили – что не знают ни одного героя Великой Отечественной войны.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вопрос «Как часто вы задумываетесь о подвигах советских солдат и простого народа, совершенных в годы Великой Отечественной войны, благодаря которым, мы живем в свободной стране», 10 человек ответили – что вспоминают об этом 9 мая каждый год, 10 человек ответили – что не задумывались об этом.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сделала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вывод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том, что подрастающее поколение практически ничего не знает о героях Великой Отечественной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войны, 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каждым годом интерес детей к этим воспоминаниям угасает, а ведь  если бы не стойкость и упорство нашего народы, не известно в какой стране мы жили бы.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774</Words>
  <Application>Microsoft Office PowerPoint</Application>
  <PresentationFormat>Экран (4:3)</PresentationFormat>
  <Paragraphs>64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Задачи исследования</vt:lpstr>
      <vt:lpstr>  Основные  положения        моего  исследования:</vt:lpstr>
      <vt:lpstr>Начало войны –  Хохольцы не сдаются врагу!</vt:lpstr>
      <vt:lpstr>               Последствия оккупации села Хохол                 в годы Великой отечественной войны</vt:lpstr>
      <vt:lpstr>Хохольцы в годы  Великой Отечественной войны</vt:lpstr>
      <vt:lpstr>Презентация PowerPoint</vt:lpstr>
      <vt:lpstr>Презентация PowerPoint</vt:lpstr>
      <vt:lpstr>              Опрос подрастающего поколения села Хохол</vt:lpstr>
      <vt:lpstr>Заключение</vt:lpstr>
    </vt:vector>
  </TitlesOfParts>
  <Company>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админ</cp:lastModifiedBy>
  <cp:revision>19</cp:revision>
  <cp:lastPrinted>2019-01-23T16:15:25Z</cp:lastPrinted>
  <dcterms:created xsi:type="dcterms:W3CDTF">2015-02-17T08:35:42Z</dcterms:created>
  <dcterms:modified xsi:type="dcterms:W3CDTF">2019-01-23T16:26:43Z</dcterms:modified>
</cp:coreProperties>
</file>