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0" r:id="rId3"/>
    <p:sldId id="286" r:id="rId4"/>
    <p:sldId id="287" r:id="rId5"/>
    <p:sldId id="285" r:id="rId6"/>
    <p:sldId id="289" r:id="rId7"/>
    <p:sldId id="284" r:id="rId8"/>
    <p:sldId id="288" r:id="rId9"/>
    <p:sldId id="276" r:id="rId10"/>
    <p:sldId id="269" r:id="rId11"/>
    <p:sldId id="280" r:id="rId12"/>
    <p:sldId id="291" r:id="rId13"/>
    <p:sldId id="292" r:id="rId14"/>
    <p:sldId id="293" r:id="rId15"/>
    <p:sldId id="295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9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6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943B5-716B-4E60-AC51-C0D60AE27CA9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21154-E9C7-4390-942A-E75CA2BFED42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63828-5280-4472-A4D7-66218A81EFE5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2717A-72BC-4AC8-8921-DA2D072E37AE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81B4D-E892-4FC6-934E-40A30BFB461C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33FBD-FBEF-4B57-B8DC-4234BE1A264A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CB2CC-35F0-48D8-B42B-98E8C2903E26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0F11E-5037-405E-8E2B-0466DD3BFAB3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3596A-5853-4CC6-8C35-05CA99C740A6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1B4E433-1349-4167-9370-08225F16CED3}" type="datetime1">
              <a:rPr lang="ru-RU" noProof="0" smtClean="0"/>
              <a:t>22.01.2019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b="1" dirty="0" smtClean="0">
                <a:latin typeface="Arial Black" panose="020B0A04020102020204" pitchFamily="34" charset="0"/>
              </a:rPr>
              <a:t>              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       Влияние </a:t>
            </a:r>
            <a:r>
              <a:rPr lang="ru-RU" b="1" dirty="0">
                <a:latin typeface="Arial Black" panose="020B0A04020102020204" pitchFamily="34" charset="0"/>
              </a:rPr>
              <a:t>загрязнения </a:t>
            </a:r>
            <a:r>
              <a:rPr lang="ru-RU" b="1" dirty="0" smtClean="0">
                <a:latin typeface="Arial Black" panose="020B0A04020102020204" pitchFamily="34" charset="0"/>
              </a:rPr>
              <a:t>   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окружающей </a:t>
            </a:r>
            <a:r>
              <a:rPr lang="ru-RU" b="1" dirty="0">
                <a:latin typeface="Arial Black" panose="020B0A04020102020204" pitchFamily="34" charset="0"/>
              </a:rPr>
              <a:t>среды 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         на     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      здоровье 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  человека</a:t>
            </a: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533" y="0"/>
            <a:ext cx="1720154" cy="998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8000" b="1" dirty="0" smtClean="0">
                <a:solidFill>
                  <a:srgbClr val="0000CC"/>
                </a:solidFill>
              </a:rPr>
              <a:t>2019 г.</a:t>
            </a:r>
            <a:endParaRPr lang="ru-RU" sz="8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userscontentstorage.blob.core.windows.net/userimages/d9f7bbac-4b9f-4b4f-94fa-1b9499a24ba9/635300643167351000_dump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480110"/>
            <a:ext cx="7942995" cy="52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4945869" y="3799432"/>
            <a:ext cx="6948487" cy="1741559"/>
          </a:xfrm>
        </p:spPr>
        <p:txBody>
          <a:bodyPr>
            <a:normAutofit fontScale="85000" lnSpcReduction="2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Загрязнение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почвы</a:t>
            </a:r>
            <a:endParaRPr lang="ru-RU" sz="6000" b="1" i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r.cdn.v5.futura-sciences.com/buildsv6/images/wide1920/a/f/9/af9d66507b_101362_03-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9" y="150126"/>
            <a:ext cx="5854887" cy="31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5967203"/>
            <a:ext cx="11546006" cy="1183566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также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на человека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загрязнение почв. Сточные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воды,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попадающие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почву, быстрорастущие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свалки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отходов – все это источники загрязнения почвы.</a:t>
            </a:r>
            <a:b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также забывать и о сельскохозяйственной деятельности. Всевозможные химические удобрения гербициды, пестициды, попадающие в почву, содержат химические вещества, оказывающие вредное воздействие на человека. А в наш организм они попадают с выращенными овощами зерновыми и фруктами. Мы также потребляем эти вещества с мясом травоядных животных, употреблявших в пищу отравленные растения.</a:t>
            </a:r>
            <a:b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отражается на нас и наших детях. Они с раннего возраста начинают страдать заболеваниями, которые в прошлом были присущи людям пожилого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i0.trtworld.com/w960/q75/6570-trtworld-gallery-342813-380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6" y="93919"/>
            <a:ext cx="7443480" cy="52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75" y="2263913"/>
            <a:ext cx="6949440" cy="314339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 есть 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ли у нас 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еще   будущее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49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151" y="314615"/>
            <a:ext cx="117598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90 –е годы проводились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учитывающие зависимость состояния здоровья человека от различных факторов.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выяснили,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 населения зависит от состояния медицинского обслуживания на 10%, от генетической предрасположенности на 20%, а на 50 процентов наше здоровье определяется образом жизни. Влияние окружающей среды на здоровье человека оценивалось в 20%.</a:t>
            </a:r>
          </a:p>
          <a:p>
            <a:pPr fontAlgn="base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исследования показали, что эти показатели имеют тенденцию к существенным изменениям. Значимость медицины снижается до 5%, образа жизни – до 25%. В то же время экологический фактор возрастает до 40-процентной отметки. Таким образом, загрязнение окружающей среды и здоровье человека сегодня связаны друг с другом гораздо сильнее, чем  десятилетия назад. И возникает вопрос, какое будущее нас ожидает? И есть ли у нас будущее?</a:t>
            </a:r>
          </a:p>
          <a:p>
            <a:pPr fontAlgn="base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Экологические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встали в полный рост. Если влияние человека на природу привело к экологической катастрофе, значит, он должен найти силы, чтобы остановить бесконтрольное загрязнение среды обитания. Иначе человечеству угрожает деградация и вымирание.</a:t>
            </a:r>
          </a:p>
          <a:p>
            <a:pPr fontAlgn="base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принимать срочные меры по оздоровлению среды обитания. Только так мы можем спасти нашу Землю от постепенного вымирания живых организмов, превращения ее в пустыню. Ведь человек – это венец природы. И только он способен исправить ситуацию, превратив планету в уютный и цветущий оазис.</a:t>
            </a:r>
          </a:p>
          <a:p>
            <a:pPr fontAlgn="base"/>
            <a:endParaRPr lang="ru-RU" sz="2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s://ic.pics.livejournal.com/konechno_on/60008648/589763/58976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70" y="191941"/>
            <a:ext cx="3042479" cy="30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shared.com/content/images/2018/04/mermaid-syndrome-1024x576_GH_content_8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67026"/>
            <a:ext cx="5551821" cy="31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bb/ab/23/bbab239cedc3ed4ea54a250f32bd3047--conjoined-twins-human-oddi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35" y="129572"/>
            <a:ext cx="3001372" cy="36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originals/61/4e/d6/614ed635e3e51b4cad2dd190d071bc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74" y="3624554"/>
            <a:ext cx="5757371" cy="30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reningi-po-prodajam.ru/wp-content/uploads/2016/05/%D1%83%D1%85%D0%BE%D0%B4-%D0%BE%D1%82-%D0%B2%D0%BE%D0%BF%D1%80%D0%BE%D1%81%D0%BE%D0%B2-%D0%BA%D0%B0%D0%BA-%D0%BD%D0%B5-%D0%BE%D1%82%D0%B2%D0%B5%D1%87%D0%B0%D1%82%D1%8C-%D0%BD%D0%B0-%D0%B2%D0%BE%D0%BF%D1%80%D0%BE%D1%81%D1%8B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4085072"/>
            <a:ext cx="2916924" cy="2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528" y="3787255"/>
            <a:ext cx="11355472" cy="30434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 ЗА    ВНИМАНИЕ 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8097" y="424808"/>
            <a:ext cx="5043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 ПРЕЗЕНТАЦИЮ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для вас          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   </a:t>
            </a:r>
            <a:r>
              <a:rPr lang="ru-RU" b="1" dirty="0" smtClean="0">
                <a:solidFill>
                  <a:schemeClr val="tx2"/>
                </a:solidFill>
              </a:rPr>
              <a:t>подготовила:     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              </a:t>
            </a:r>
            <a:r>
              <a:rPr lang="ru-RU" b="1" dirty="0" smtClean="0">
                <a:solidFill>
                  <a:srgbClr val="0000CC"/>
                </a:solidFill>
              </a:rPr>
              <a:t>Парамонова </a:t>
            </a:r>
            <a:r>
              <a:rPr lang="ru-RU" b="1" smtClean="0">
                <a:solidFill>
                  <a:srgbClr val="0000CC"/>
                </a:solidFill>
              </a:rPr>
              <a:t>Марина Борисовна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6067" y="313899"/>
            <a:ext cx="1720154" cy="998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8000" b="1" dirty="0" smtClean="0">
                <a:solidFill>
                  <a:srgbClr val="0000CC"/>
                </a:solidFill>
              </a:rPr>
              <a:t>2019 г.</a:t>
            </a:r>
            <a:endParaRPr lang="ru-RU" sz="8000" b="1" dirty="0">
              <a:solidFill>
                <a:srgbClr val="0000CC"/>
              </a:solidFill>
            </a:endParaRPr>
          </a:p>
        </p:txBody>
      </p:sp>
      <p:pic>
        <p:nvPicPr>
          <p:cNvPr id="12290" name="Picture 2" descr="https://silantyeva-ds3asha.educhel.ru/uploads/5000/20678/uploads/4000/15516/persona/news/.thumbs/hello_html_m3aa30fd7.png?1494264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0"/>
            <a:ext cx="6537278" cy="62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derslik.edu.az/books/92/assets/img/page8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8" y="0"/>
            <a:ext cx="11532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9" y="3287314"/>
            <a:ext cx="11787360" cy="260672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человеческого организма влияет питание, воздух, вода, эмоциональное состояние. Согласно исследованиям, более 80% заболеваний вызвано этими причинами.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мы осознали, что загрязнение окружающей природной среды и здоровье человека взаимосвязаны. 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Человек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 преобразует окружающую среду, создавая для себя комфортные условия. Развивается транспорт, промышленность, сельское хозяйство. В процессе хозяйственной деятельности в воздушное пространство и в воду выбрасываются тонны отходов. Они загрязняют среду обитания человека, создавая дискомфорт и угрозу здоровью человека и других организмов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Действия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направленные на улучшение условий существования,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попутно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ухудшают. Мы загрязняем воздух, воду и почву,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обитания. И влияние окружающей среды с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становится более угрожающим, негативно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влияя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человека.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://www.clipartbest.com/cliparts/9ip/og4/9ipog4z4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90" y="4268413"/>
            <a:ext cx="2499978" cy="2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013" y="4812631"/>
            <a:ext cx="9764464" cy="9986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Главные  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загрязнители   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воздуха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http://images.myshared.ru/5/477808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213936"/>
            <a:ext cx="5859380" cy="44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idx="1"/>
          </p:nvPr>
        </p:nvSpPr>
        <p:spPr>
          <a:xfrm>
            <a:off x="191850" y="3630374"/>
            <a:ext cx="11751622" cy="4620682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Человек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не дышать. Он делает это непрерывно. Влияние окружающей среды и ее компонентов на человека проявляется ежеминутно, когда он пропускает через легкие окружающий воздух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вдыхаем воздух,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находящийся в нем кислород 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вещества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воздух выбрасываются тонны веществ, которые или чужеродны для атмосферы, или нарушают процентное соотношение компонентов воздушной массы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загрязнений приходится на выбросы автотранспорта. Продукты сгорания этилированного бензина, среди которых присутствуют свинец и другие тяжелые металлы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Опасность представляют выбросы тепловых электростанций, металлургических и химических предприятий.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влияния загрязнения на организм человека трудно не заметить. Серьезной проблемой являются заболевания, вызванные загрязнением окружающей среды, и ее нужно срочно решать.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вызывают рост онкологических заболеваний, приводят к аллергическим реакциям. Сильно страдает иммунная система. 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ru-RU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cobloger.ru/wp-content/uploads/2018/01/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0" y="0"/>
            <a:ext cx="5955732" cy="34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94697" y="219816"/>
            <a:ext cx="5148775" cy="26640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один легковой автомобиль выбрасывает в атмосферу за день около одного килограмма разных токсичных и канцерогенных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6457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cobloger.ru/wp-content/uploads/2018/01/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10" y="78512"/>
            <a:ext cx="4898805" cy="31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4" y="230474"/>
            <a:ext cx="7062536" cy="11835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выбросы попадают в окружающую среду ежедневно и практически постоянно от различных предприятий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4" y="2057400"/>
            <a:ext cx="1191126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загрязнениям воздуха зависит от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возраста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К «группе риска» относятся дети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от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 6 лет и пожилые люди старше 60 лет. На них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загрязненная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влияние оказывает более сильное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 другие возрастные категории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 об альтернативных, более чистых источниках энергии. Необходимо более активно применять солнечную энергию, а также энергию ветра, приливов и отливов. 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также строго следить за количеством выбросов при эксплуатации автотранспорта. Или пересаживаться на велосипеды. Ведь это и тренажер превосходный, и выбросов не делает.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автомобилестроении следует развивать электромобили. В металлургии также следует делать акцент на применение электропечей.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264" y="2607657"/>
            <a:ext cx="5281862" cy="314339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Влияние 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загрязнения 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воды</a:t>
            </a: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82" name="Picture 10" descr="https://cdn.momscleanairforce.org/wp-content/uploads/globe_oil-580x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7" y="540732"/>
            <a:ext cx="5524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7" y="5509824"/>
            <a:ext cx="11920964" cy="11835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получаем воду из окружающей среды и активно ее используем: пьем, готовим на ней пищу, моемся. Мы не только употребляем воду в чистом виде, но и получаем ее вместе с пищей, вдыхаем водяные пары вместе с воздухом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качество потребляемой воды ежегодно становится все хуже. 80-90 процентов водопроводной воды не соответствует санитарным нормам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Сточные воды промышленных предприятий попадают в грунт, водоемы. В океанах периодически случаются утечки нефти, загрязняющие воду. Осадки в виде дождя и снега выпадают вместе с атмосферными загрязнениями и попадают в почву и грунтовые воды.</a:t>
            </a:r>
          </a:p>
        </p:txBody>
      </p:sp>
      <p:pic>
        <p:nvPicPr>
          <p:cNvPr id="4098" name="Picture 2" descr="https://ecobloger.ru/wp-content/uploads/2018/01/3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0" y="88186"/>
            <a:ext cx="4896855" cy="29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3895" y="440158"/>
            <a:ext cx="67714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>
                <a:solidFill>
                  <a:srgbClr val="0000CC"/>
                </a:solidFill>
                <a:latin typeface="inherit"/>
              </a:rPr>
              <a:t>Отходы жизнедеятельности человека и промышленных предприятий выбрасывают в окружающую среду опасные вещества, что приводит к нехватке чистой питьевой воды в масштабах планеты</a:t>
            </a:r>
            <a:endParaRPr lang="ru-RU" b="1" dirty="0">
              <a:solidFill>
                <a:srgbClr val="0000CC"/>
              </a:solidFill>
              <a:latin typeface="Roboto"/>
            </a:endParaRPr>
          </a:p>
          <a:p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88" y="313671"/>
            <a:ext cx="6542546" cy="573434"/>
          </a:xfrm>
        </p:spPr>
        <p:txBody>
          <a:bodyPr rtlCol="0">
            <a:normAutofit fontScale="9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плывет в загрязненных водах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Манила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ecobloger.ru/wp-content/uploads/2018/01/4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62" y="155741"/>
            <a:ext cx="4309025" cy="26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688" y="2344593"/>
            <a:ext cx="11684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загрязнения окружающей среды на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                                                   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значительно, чем может показаться с первого взгляда.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Даже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концентрация вредных веществ в воде может приводить к катастрофическим последствиям. Вредные вещества, процент содержания которых в воде невелик, попадают в организм обитателей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водоемов. Там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постепенно накапливаются. Р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ыбу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 и съедает человек, который находится на верхушке пищевой цепи. И процентное содержание данного вещества, попавшего в его ткани, в несколько тысяч раз выше, чем оно было первоначально в воде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загрязнения окружающей среды на человека сильнее, чем на других живых существ. За годы жизни в его организме накапливается огромное количество вредных элементов. Их концентрация со временем достигает размеров, представляющих серьезную опасность для его здоровья и жизни.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156</TotalTime>
  <Words>816</Words>
  <Application>Microsoft Office PowerPoint</Application>
  <PresentationFormat>Широкоэкранный</PresentationFormat>
  <Paragraphs>40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Corbel</vt:lpstr>
      <vt:lpstr>inherit</vt:lpstr>
      <vt:lpstr>Roboto</vt:lpstr>
      <vt:lpstr>Times New Roman</vt:lpstr>
      <vt:lpstr>Экология 16x9</vt:lpstr>
      <vt:lpstr>                          Влияние загрязнения         окружающей среды              на                здоровье        человека </vt:lpstr>
      <vt:lpstr>Презентация PowerPoint</vt:lpstr>
      <vt:lpstr>     На состояние человеческого организма влияет питание, воздух, вода, эмоциональное состояние. Согласно исследованиям, более 80% заболеваний вызвано этими причинами. Слишком поздно мы осознали, что загрязнение окружающей природной среды и здоровье человека взаимосвязаны.       Человек уверенно преобразует окружающую среду, создавая для себя комфортные условия. Развивается транспорт, промышленность, сельское хозяйство. В процессе хозяйственной деятельности в воздушное пространство и в воду выбрасываются тонны отходов. Они загрязняют среду обитания человека, создавая дискомфорт и угрозу здоровью человека и других организмов.      Действия человека, направленные на улучшение условий существования,  попутно их ухудшают. Мы загрязняем воздух, воду и почву,  преобразуя среду обитания. И влияние окружающей среды с  каждым годом становится более угрожающим, негативно влияя  на организм человека. </vt:lpstr>
      <vt:lpstr>                    Главные      загрязнители     воздуха </vt:lpstr>
      <vt:lpstr>В среднем один легковой автомобиль выбрасывает в атмосферу за день около одного килограмма разных токсичных и канцерогенных веществ</vt:lpstr>
      <vt:lpstr>Вредные выбросы попадают в окружающую среду ежедневно и практически постоянно от различных предприятий</vt:lpstr>
      <vt:lpstr>Влияние  загрязнения  воды </vt:lpstr>
      <vt:lpstr>Мы получаем воду из окружающей среды и активно ее используем: пьем, готовим на ней пищу, моемся. Мы не только употребляем воду в чистом виде, но и получаем ее вместе с пищей, вдыхаем водяные пары вместе с воздухом. К сожалению, качество потребляемой воды ежегодно становится все хуже. 80-90 процентов водопроводной воды не соответствует санитарным нормам.  Сточные воды промышленных предприятий попадают в грунт, водоемы. В океанах периодически случаются утечки нефти, загрязняющие воду. Осадки в виде дождя и снега выпадают вместе с атмосферными загрязнениями и попадают в почву и грунтовые воды.</vt:lpstr>
      <vt:lpstr>Мальчик плывет в загрязненных водах Манила</vt:lpstr>
      <vt:lpstr>Презентация PowerPoint</vt:lpstr>
      <vt:lpstr>Отрицательное влияние                                                                                    также оказывает на человека                                                                                 загрязнение почв. Сточные воды,                                                                                     попадающие в почву, быстрорастущие                                                                                 свалки бытовых отходов – все это источники загрязнения почвы. Не стоит также забывать и о сельскохозяйственной деятельности. Всевозможные химические удобрения гербициды, пестициды, попадающие в почву, содержат химические вещества, оказывающие вредное воздействие на человека. А в наш организм они попадают с выращенными овощами зерновыми и фруктами. Мы также потребляем эти вещества с мясом травоядных животных, употреблявших в пищу отравленные растения. Все это отражается на нас и наших детях. Они с раннего возраста начинают страдать заболеваниями, которые в прошлом были присущи людям пожилого возраста. </vt:lpstr>
      <vt:lpstr>А есть ли у нас            еще   будущее?</vt:lpstr>
      <vt:lpstr>Презентация PowerPoint</vt:lpstr>
      <vt:lpstr>Презентация PowerPoint</vt:lpstr>
      <vt:lpstr>СПАСИБО  ЗА   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загрязнения окружающей среды на здоровье человека</dc:title>
  <dc:creator>Виталий Парамонов</dc:creator>
  <cp:lastModifiedBy>Виталий Парамонов</cp:lastModifiedBy>
  <cp:revision>18</cp:revision>
  <dcterms:created xsi:type="dcterms:W3CDTF">2019-01-20T08:09:06Z</dcterms:created>
  <dcterms:modified xsi:type="dcterms:W3CDTF">2019-01-22T06:53:37Z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