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80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61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3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63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0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15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85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939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246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96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90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5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8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52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22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8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6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C79EB4-A6F6-49CF-BCED-C662FA5878D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684AD6-D892-4FF8-A9EA-9E213B75E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Осень в гости к нам пришла!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Позновательно</a:t>
            </a:r>
            <a:r>
              <a:rPr lang="en-US" dirty="0" smtClean="0"/>
              <a:t> </a:t>
            </a:r>
            <a:r>
              <a:rPr lang="ru-RU" dirty="0" smtClean="0"/>
              <a:t>-исследовательский творческий проект.</a:t>
            </a:r>
          </a:p>
          <a:p>
            <a:pPr algn="r"/>
            <a:r>
              <a:rPr lang="ru-RU" dirty="0" smtClean="0"/>
              <a:t>Воспитатели: Маслова Н.Д.</a:t>
            </a:r>
          </a:p>
          <a:p>
            <a:pPr algn="r"/>
            <a:r>
              <a:rPr lang="ru-RU" dirty="0" err="1" smtClean="0"/>
              <a:t>Базева</a:t>
            </a:r>
            <a:r>
              <a:rPr lang="ru-RU" dirty="0" smtClean="0"/>
              <a:t>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6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129" y="286673"/>
            <a:ext cx="9601196" cy="1303867"/>
          </a:xfrm>
        </p:spPr>
        <p:txBody>
          <a:bodyPr/>
          <a:lstStyle/>
          <a:p>
            <a:r>
              <a:rPr lang="ru-RU" dirty="0" smtClean="0"/>
              <a:t>Наблюдение за клёном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37" y="1590540"/>
            <a:ext cx="3431407" cy="4565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1628508"/>
            <a:ext cx="3593206" cy="44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Наблюдение за деревьями и кустарниками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1" y="2560638"/>
            <a:ext cx="4018208" cy="330993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0638"/>
            <a:ext cx="2487624" cy="330993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84" y="2560638"/>
            <a:ext cx="2512452" cy="33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6" y="1563689"/>
            <a:ext cx="3036032" cy="414480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1584102"/>
            <a:ext cx="3201401" cy="428647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3659" y="215249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фруктовыми деревьями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518">
            <a:off x="1307771" y="2254923"/>
            <a:ext cx="2487624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275">
            <a:off x="7039888" y="2320780"/>
            <a:ext cx="3980873" cy="33099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40" y="2285999"/>
            <a:ext cx="2710198" cy="3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Наблюдение за птицами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792">
            <a:off x="1196737" y="2395243"/>
            <a:ext cx="3098370" cy="41225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403">
            <a:off x="7946481" y="2454915"/>
            <a:ext cx="3048000" cy="40640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4" y="2285999"/>
            <a:ext cx="2958759" cy="3634101"/>
          </a:xfrm>
        </p:spPr>
      </p:pic>
    </p:spTree>
    <p:extLst>
      <p:ext uri="{BB962C8B-B14F-4D97-AF65-F5344CB8AC3E}">
        <p14:creationId xmlns:p14="http://schemas.microsoft.com/office/powerpoint/2010/main" val="33012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Исследовательская деятельность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5" y="2560636"/>
            <a:ext cx="3773260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46" y="2560636"/>
            <a:ext cx="2487624" cy="33099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61" y="2060739"/>
            <a:ext cx="3090930" cy="2891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635" y="1851065"/>
            <a:ext cx="24873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00" y="1530329"/>
            <a:ext cx="2953876" cy="39303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58" y="1530329"/>
            <a:ext cx="3324832" cy="4423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72" y="1530329"/>
            <a:ext cx="3020168" cy="40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7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51" y="1246909"/>
            <a:ext cx="5386840" cy="4048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2" y="685799"/>
            <a:ext cx="4217086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95" y="2882610"/>
            <a:ext cx="4084409" cy="33099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398" y="1828634"/>
            <a:ext cx="3204456" cy="240834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2" y="2414788"/>
            <a:ext cx="3709973" cy="2788277"/>
          </a:xfrm>
        </p:spPr>
      </p:pic>
    </p:spTree>
    <p:extLst>
      <p:ext uri="{BB962C8B-B14F-4D97-AF65-F5344CB8AC3E}">
        <p14:creationId xmlns:p14="http://schemas.microsoft.com/office/powerpoint/2010/main" val="19256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Трудовая деятельность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7" y="2749552"/>
            <a:ext cx="3477296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88" y="2556370"/>
            <a:ext cx="2487624" cy="33099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92" y="779171"/>
            <a:ext cx="2264951" cy="3013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7" y="2934192"/>
            <a:ext cx="2986881" cy="2217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" y="619709"/>
            <a:ext cx="2131018" cy="1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представлений детей об осенних изменениях в природе, об их красоте, помочь увидеть многообразие осени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1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Осень в рисунках и поделках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0024" y="2974254"/>
            <a:ext cx="3309937" cy="24824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213">
            <a:off x="5249372" y="3229412"/>
            <a:ext cx="3309937" cy="24824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618">
            <a:off x="226251" y="3300616"/>
            <a:ext cx="2891838" cy="258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182" y="2039498"/>
            <a:ext cx="2993980" cy="2245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53" y="3584450"/>
            <a:ext cx="3406917" cy="25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" y="1634065"/>
            <a:ext cx="2487624" cy="330993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23" y="2285999"/>
            <a:ext cx="2665926" cy="349661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2" y="1938630"/>
            <a:ext cx="2807593" cy="3843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98" y="3811871"/>
            <a:ext cx="3012738" cy="22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Подвижные игры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«Такой листок- лети ко мне»</a:t>
            </a:r>
          </a:p>
          <a:p>
            <a:r>
              <a:rPr lang="ru-RU" dirty="0" smtClean="0"/>
              <a:t>«Найди листок»</a:t>
            </a:r>
          </a:p>
          <a:p>
            <a:r>
              <a:rPr lang="ru-RU" dirty="0" smtClean="0"/>
              <a:t>«Кто быстрее найдет березу, клен»</a:t>
            </a:r>
          </a:p>
          <a:p>
            <a:r>
              <a:rPr lang="ru-RU" dirty="0" smtClean="0"/>
              <a:t>«Найди дерево по описанию»</a:t>
            </a:r>
          </a:p>
          <a:p>
            <a:r>
              <a:rPr lang="ru-RU" dirty="0" smtClean="0"/>
              <a:t>«Раз, два, три к дереву беги»</a:t>
            </a:r>
          </a:p>
          <a:p>
            <a:r>
              <a:rPr lang="ru-RU" dirty="0" smtClean="0"/>
              <a:t>«Каких листьев больше»</a:t>
            </a:r>
          </a:p>
          <a:p>
            <a:r>
              <a:rPr lang="ru-RU" dirty="0" smtClean="0"/>
              <a:t>«Совушка»</a:t>
            </a:r>
          </a:p>
          <a:p>
            <a:r>
              <a:rPr lang="ru-RU" dirty="0" smtClean="0"/>
              <a:t>«Послушные листья»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92" y="2440598"/>
            <a:ext cx="4725627" cy="35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92538"/>
            <a:ext cx="9601196" cy="3318936"/>
          </a:xfrm>
        </p:spPr>
        <p:txBody>
          <a:bodyPr/>
          <a:lstStyle/>
          <a:p>
            <a:r>
              <a:rPr lang="ru-RU" dirty="0" smtClean="0"/>
              <a:t>« С какого дерева листок»</a:t>
            </a:r>
          </a:p>
          <a:p>
            <a:r>
              <a:rPr lang="ru-RU" dirty="0" smtClean="0"/>
              <a:t>С какого дерева шишка»</a:t>
            </a:r>
          </a:p>
          <a:p>
            <a:r>
              <a:rPr lang="ru-RU" dirty="0" smtClean="0"/>
              <a:t>Найди растение по названию</a:t>
            </a:r>
          </a:p>
          <a:p>
            <a:r>
              <a:rPr lang="ru-RU" dirty="0" smtClean="0"/>
              <a:t>Найди листок какой покажу</a:t>
            </a:r>
          </a:p>
          <a:p>
            <a:r>
              <a:rPr lang="ru-RU" dirty="0" smtClean="0"/>
              <a:t>Летающие семена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2538"/>
            <a:ext cx="4421122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Расширять у детей представление о приметах осени</a:t>
            </a:r>
          </a:p>
          <a:p>
            <a:r>
              <a:rPr lang="ru-RU" dirty="0" smtClean="0"/>
              <a:t>Активизировать познавательную деятельность детей</a:t>
            </a:r>
          </a:p>
          <a:p>
            <a:r>
              <a:rPr lang="ru-RU" dirty="0" smtClean="0"/>
              <a:t>Развивать связную речь, закреплять умение отвечать на вопросы воспитателя.</a:t>
            </a:r>
          </a:p>
          <a:p>
            <a:r>
              <a:rPr lang="ru-RU" dirty="0" smtClean="0"/>
              <a:t>Воспитывать любовь к родной природе</a:t>
            </a:r>
          </a:p>
          <a:p>
            <a:r>
              <a:rPr lang="ru-RU" dirty="0" smtClean="0"/>
              <a:t>Развивать у детей познавательный интерес, творческие способности, речь, память,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0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осени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131">
            <a:off x="6261886" y="2551546"/>
            <a:ext cx="4945434" cy="37168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127">
            <a:off x="1577422" y="2404507"/>
            <a:ext cx="3086766" cy="4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клумбой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771">
            <a:off x="8412633" y="2102114"/>
            <a:ext cx="2791988" cy="35986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234">
            <a:off x="143120" y="2496541"/>
            <a:ext cx="4445492" cy="332332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6" y="2991118"/>
            <a:ext cx="3962197" cy="26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насекомыми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7867">
            <a:off x="1702230" y="2506840"/>
            <a:ext cx="3309937" cy="325462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820" y="2187809"/>
            <a:ext cx="3834716" cy="3907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80" y="1975778"/>
            <a:ext cx="4837723" cy="4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r.photoshare.ru/00029/00048e5f5ad9ea892d953e3974b6eac82486a4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7" y="1395816"/>
            <a:ext cx="5207213" cy="39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conet.ru/media/413/kindeditor/image/201303/20130330115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30" y="1395817"/>
            <a:ext cx="5262359" cy="39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Наблюдение за грибами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07" y="2705502"/>
            <a:ext cx="2763994" cy="3077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04" y="2396409"/>
            <a:ext cx="2837194" cy="2909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61" y="2963079"/>
            <a:ext cx="2261718" cy="3025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31" y="2145733"/>
            <a:ext cx="2313232" cy="20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березо</a:t>
            </a:r>
            <a:r>
              <a:rPr lang="ru-RU" dirty="0"/>
              <a:t>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300">
            <a:off x="963672" y="1979975"/>
            <a:ext cx="3048000" cy="3909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93" y="1839542"/>
            <a:ext cx="2778877" cy="3697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06" y="2254005"/>
            <a:ext cx="4118280" cy="40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140</TotalTime>
  <Words>199</Words>
  <Application>Microsoft Office PowerPoint</Application>
  <PresentationFormat>Широкоэкранный</PresentationFormat>
  <Paragraphs>41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Garamond</vt:lpstr>
      <vt:lpstr>Натуральные материалы</vt:lpstr>
      <vt:lpstr>Осень в гости к нам пришла!</vt:lpstr>
      <vt:lpstr>Цель:</vt:lpstr>
      <vt:lpstr>Задачи:</vt:lpstr>
      <vt:lpstr>Начало осени</vt:lpstr>
      <vt:lpstr>Наблюдение за клумбой</vt:lpstr>
      <vt:lpstr>Наблюдение за насекомыми</vt:lpstr>
      <vt:lpstr>Презентация PowerPoint</vt:lpstr>
      <vt:lpstr>Наблюдение за грибами </vt:lpstr>
      <vt:lpstr>Наблюдение за березой</vt:lpstr>
      <vt:lpstr>Наблюдение за клёном </vt:lpstr>
      <vt:lpstr>Наблюдение за деревьями и кустарниками</vt:lpstr>
      <vt:lpstr>Презентация PowerPoint</vt:lpstr>
      <vt:lpstr>Наблюдение за фруктовыми деревьями</vt:lpstr>
      <vt:lpstr>Наблюдение за птицами</vt:lpstr>
      <vt:lpstr>Исследовательская деятельность</vt:lpstr>
      <vt:lpstr>Презентация PowerPoint</vt:lpstr>
      <vt:lpstr>Презентация PowerPoint</vt:lpstr>
      <vt:lpstr>Подвижные игры</vt:lpstr>
      <vt:lpstr>Трудовая деятельность</vt:lpstr>
      <vt:lpstr>Осень в рисунках и поделках </vt:lpstr>
      <vt:lpstr>Работа с родителями</vt:lpstr>
      <vt:lpstr>Подвижные игры </vt:lpstr>
      <vt:lpstr>Дидактические игры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 в гости к нам пришла!</dc:title>
  <dc:creator>User</dc:creator>
  <cp:lastModifiedBy>User</cp:lastModifiedBy>
  <cp:revision>21</cp:revision>
  <dcterms:created xsi:type="dcterms:W3CDTF">2018-11-21T10:38:31Z</dcterms:created>
  <dcterms:modified xsi:type="dcterms:W3CDTF">2018-11-30T12:51:32Z</dcterms:modified>
</cp:coreProperties>
</file>