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42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69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72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93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0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3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07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06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4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2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95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E1C4D-762D-46B8-9F76-0C36D318475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AE081-4C0D-43AB-8FE2-7FCC038C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39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787" y="496388"/>
            <a:ext cx="5449389" cy="5719763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6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ДЕМОС </a:t>
            </a:r>
          </a:p>
          <a:p>
            <a:pPr marL="0" indent="0" algn="ctr">
              <a:buNone/>
            </a:pPr>
            <a:r>
              <a:rPr lang="ru-RU" sz="9600" dirty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</a:t>
            </a:r>
            <a:r>
              <a:rPr lang="ru-RU" sz="96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ОЛОН</a:t>
            </a:r>
          </a:p>
          <a:p>
            <a:pPr marL="0" indent="0" algn="ctr">
              <a:buNone/>
            </a:pPr>
            <a:r>
              <a:rPr lang="ru-RU" sz="96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АРЕОПАГ</a:t>
            </a:r>
          </a:p>
          <a:p>
            <a:pPr marL="0" indent="0" algn="ctr">
              <a:buNone/>
            </a:pPr>
            <a:r>
              <a:rPr lang="ru-RU" sz="96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СПАРТА</a:t>
            </a:r>
            <a:endParaRPr lang="ru-RU" sz="9600" dirty="0">
              <a:solidFill>
                <a:schemeClr val="accent2">
                  <a:lumMod val="50000"/>
                </a:schemeClr>
              </a:solidFill>
              <a:latin typeface="ZWAdobeF" pitchFamily="2" charset="0"/>
              <a:cs typeface="ZWAdobeF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" b="4118"/>
          <a:stretch/>
        </p:blipFill>
        <p:spPr>
          <a:xfrm>
            <a:off x="6923578" y="195943"/>
            <a:ext cx="4532548" cy="649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520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8030" y="333102"/>
            <a:ext cx="11035937" cy="619179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Найди ошибку в тексте</a:t>
            </a:r>
          </a:p>
          <a:p>
            <a:pPr marL="0" indent="0" algn="ctr">
              <a:buNone/>
            </a:pPr>
            <a:endParaRPr lang="ru-RU" sz="6000" b="1" dirty="0" smtClean="0">
              <a:solidFill>
                <a:schemeClr val="accent2">
                  <a:lumMod val="50000"/>
                </a:schemeClr>
              </a:solidFill>
              <a:latin typeface="ZWAdobeF" pitchFamily="2" charset="0"/>
              <a:cs typeface="ZWAdobeF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494" y="1413380"/>
            <a:ext cx="6636324" cy="49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8030" y="339635"/>
            <a:ext cx="11035937" cy="6191794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Проблема урока </a:t>
            </a:r>
          </a:p>
          <a:p>
            <a:pPr marL="0" indent="0" algn="ctr">
              <a:buNone/>
            </a:pPr>
            <a:r>
              <a:rPr lang="ru-RU" sz="88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– чем отличалось развитие </a:t>
            </a:r>
            <a:r>
              <a:rPr lang="ru-RU" sz="8800" dirty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</a:t>
            </a:r>
            <a:r>
              <a:rPr lang="ru-RU" sz="88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парты от других полисов?</a:t>
            </a:r>
            <a:r>
              <a:rPr lang="ru-RU" sz="88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7314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8030" y="333102"/>
            <a:ext cx="11035937" cy="619179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Рефлексия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Сегодня на уроке мне понравилось…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Сегодня на уроке мне было трудным…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Сегодня на уроке мне было интересно…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Сегодня на уроке мне запомнилось…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6000" b="1" dirty="0" smtClean="0">
              <a:solidFill>
                <a:schemeClr val="accent2">
                  <a:lumMod val="50000"/>
                </a:schemeClr>
              </a:solidFill>
              <a:latin typeface="ZWAdobeF" pitchFamily="2" charset="0"/>
              <a:cs typeface="ZWAdobe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8030" y="333102"/>
            <a:ext cx="11035937" cy="98624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Домашнее задание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8030" y="1574234"/>
            <a:ext cx="11035937" cy="4983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Параграф 34, пересказ по пунктам.</a:t>
            </a:r>
          </a:p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Творческое задание на выбор: </a:t>
            </a:r>
          </a:p>
          <a:p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>1. Нарисовать рисунок о Древней Спарте</a:t>
            </a:r>
          </a:p>
          <a:p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>2. Написать рассказ «Один день в Древней Спарте»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3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110" y="2168434"/>
            <a:ext cx="11193780" cy="250806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88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Тема урока: </a:t>
            </a:r>
            <a:br>
              <a:rPr lang="ru-RU" sz="88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</a:br>
            <a:r>
              <a:rPr lang="ru-RU" sz="88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«ДРЕВНЯЯ СПАРТА»</a:t>
            </a:r>
            <a:endParaRPr lang="ru-RU" sz="8800" b="1" dirty="0">
              <a:solidFill>
                <a:schemeClr val="accent2">
                  <a:lumMod val="50000"/>
                </a:schemeClr>
              </a:solidFill>
              <a:latin typeface="ZWAdobeF" pitchFamily="2" charset="0"/>
              <a:cs typeface="ZWAdobe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8030" y="339635"/>
            <a:ext cx="11035937" cy="6191794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План урока: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Географическое положение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Занятия спартанцев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Устройство спартанского общества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Спартанское воспитание</a:t>
            </a:r>
            <a:endParaRPr lang="ru-RU" sz="6000" dirty="0">
              <a:solidFill>
                <a:schemeClr val="accent2">
                  <a:lumMod val="50000"/>
                </a:schemeClr>
              </a:solidFill>
              <a:latin typeface="ZWAdobeF" pitchFamily="2" charset="0"/>
              <a:cs typeface="ZWAdobe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9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8030" y="339635"/>
            <a:ext cx="11035937" cy="6191794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Проблема урока </a:t>
            </a:r>
          </a:p>
          <a:p>
            <a:pPr marL="0" indent="0" algn="ctr">
              <a:buNone/>
            </a:pPr>
            <a:r>
              <a:rPr lang="ru-RU" sz="88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– чем отличалось развитие </a:t>
            </a:r>
            <a:r>
              <a:rPr lang="ru-RU" sz="8800" dirty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</a:t>
            </a:r>
            <a:r>
              <a:rPr lang="ru-RU" sz="8800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парты от других полисов?</a:t>
            </a:r>
            <a:r>
              <a:rPr lang="ru-RU" sz="88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019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8845" y="107408"/>
            <a:ext cx="6714307" cy="664318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943600" y="4885509"/>
            <a:ext cx="1436914" cy="5355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1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8030" y="333102"/>
            <a:ext cx="11035937" cy="619179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Занятия спартанцев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654" y="1268102"/>
            <a:ext cx="7004687" cy="5156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0"/>
          <a:stretch/>
        </p:blipFill>
        <p:spPr>
          <a:xfrm>
            <a:off x="2593654" y="1267097"/>
            <a:ext cx="7004687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6590" y="333102"/>
            <a:ext cx="11035937" cy="6191794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Устройство общества</a:t>
            </a:r>
          </a:p>
          <a:p>
            <a:pPr marL="0" indent="0" algn="ctr">
              <a:buNone/>
            </a:pPr>
            <a:endParaRPr lang="ru-RU" sz="6000" b="1" dirty="0" smtClean="0">
              <a:solidFill>
                <a:schemeClr val="accent2">
                  <a:lumMod val="50000"/>
                </a:schemeClr>
              </a:solidFill>
              <a:latin typeface="ZWAdobeF" pitchFamily="2" charset="0"/>
              <a:cs typeface="ZWAdobeF" pitchFamily="2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96834" y="1382055"/>
            <a:ext cx="3683726" cy="193330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ZWAdobeF" pitchFamily="2" charset="0"/>
                <a:cs typeface="ZWAdobeF" pitchFamily="2" charset="0"/>
              </a:rPr>
              <a:t>… – свободные мужчины воины</a:t>
            </a:r>
            <a:endParaRPr lang="ru-RU" sz="2800" b="1" dirty="0">
              <a:solidFill>
                <a:schemeClr val="bg1"/>
              </a:solidFill>
              <a:latin typeface="ZWAdobeF" pitchFamily="2" charset="0"/>
              <a:cs typeface="ZWAdobeF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6834" y="3651809"/>
            <a:ext cx="3683726" cy="193330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ZWAdobeF" pitchFamily="2" charset="0"/>
                <a:cs typeface="ZWAdobeF" pitchFamily="2" charset="0"/>
              </a:rPr>
              <a:t>Илоты – … ,,, ???</a:t>
            </a:r>
            <a:endParaRPr lang="ru-RU" sz="4800" b="1" dirty="0">
              <a:solidFill>
                <a:schemeClr val="bg1"/>
              </a:solidFill>
              <a:latin typeface="ZWAdobeF" pitchFamily="2" charset="0"/>
              <a:cs typeface="ZWAdobeF" pitchFamily="2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98606" y="1382054"/>
            <a:ext cx="3683726" cy="193330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ZWAdobeF" pitchFamily="2" charset="0"/>
                <a:cs typeface="ZWAdobeF" pitchFamily="2" charset="0"/>
              </a:rPr>
              <a:t>Войском Спарты командовал …</a:t>
            </a:r>
            <a:endParaRPr lang="ru-RU" sz="2800" b="1" dirty="0">
              <a:solidFill>
                <a:schemeClr val="bg1"/>
              </a:solidFill>
              <a:latin typeface="ZWAdobeF" pitchFamily="2" charset="0"/>
              <a:cs typeface="ZWAdobeF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98606" y="3606827"/>
            <a:ext cx="3683726" cy="193330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ZWAdobeF" pitchFamily="2" charset="0"/>
                <a:cs typeface="ZWAdobeF" pitchFamily="2" charset="0"/>
              </a:rPr>
              <a:t>Совет Старейшин занимался вопросами …</a:t>
            </a:r>
            <a:endParaRPr lang="ru-RU" sz="2800" b="1" dirty="0">
              <a:solidFill>
                <a:schemeClr val="bg1"/>
              </a:solidFill>
              <a:latin typeface="ZWAdobeF" pitchFamily="2" charset="0"/>
              <a:cs typeface="ZWAdobeF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0" y="333102"/>
            <a:ext cx="11243855" cy="62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3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8030" y="333102"/>
            <a:ext cx="11035937" cy="6191794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Физкультминутка</a:t>
            </a:r>
          </a:p>
          <a:p>
            <a:pPr marL="0" indent="0">
              <a:buNone/>
            </a:pPr>
            <a:endParaRPr lang="ru-RU" sz="8800" b="1" dirty="0" smtClean="0">
              <a:solidFill>
                <a:schemeClr val="accent2">
                  <a:lumMod val="50000"/>
                </a:schemeClr>
              </a:solidFill>
              <a:latin typeface="ZWAdobeF" pitchFamily="2" charset="0"/>
              <a:cs typeface="ZWAdobeF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872" y="1690987"/>
            <a:ext cx="6910252" cy="468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37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8030" y="333102"/>
            <a:ext cx="11035937" cy="619179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ZWAdobeF" pitchFamily="2" charset="0"/>
                <a:cs typeface="ZWAdobeF" pitchFamily="2" charset="0"/>
              </a:rPr>
              <a:t>Спартанское воспитание</a:t>
            </a:r>
          </a:p>
          <a:p>
            <a:pPr marL="0" indent="0">
              <a:buNone/>
            </a:pPr>
            <a:endParaRPr lang="ru-RU" sz="6000" b="1" dirty="0" smtClean="0">
              <a:solidFill>
                <a:schemeClr val="accent2">
                  <a:lumMod val="50000"/>
                </a:schemeClr>
              </a:solidFill>
              <a:latin typeface="ZWAdobeF" pitchFamily="2" charset="0"/>
              <a:cs typeface="ZWAdobeF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023" y="1214846"/>
            <a:ext cx="8021270" cy="518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2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130</Words>
  <Application>Microsoft Office PowerPoint</Application>
  <PresentationFormat>Широкоэкранный</PresentationFormat>
  <Paragraphs>33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ZWAdobeF</vt:lpstr>
      <vt:lpstr>Тема Office</vt:lpstr>
      <vt:lpstr>Презентация PowerPoint</vt:lpstr>
      <vt:lpstr>Тема урока:  «ДРЕВНЯЯ СПАРТА»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Ника</dc:creator>
  <cp:lastModifiedBy>Ника</cp:lastModifiedBy>
  <cp:revision>6</cp:revision>
  <dcterms:created xsi:type="dcterms:W3CDTF">2024-02-03T12:24:47Z</dcterms:created>
  <dcterms:modified xsi:type="dcterms:W3CDTF">2024-02-10T15:49:41Z</dcterms:modified>
</cp:coreProperties>
</file>