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8" r:id="rId3"/>
    <p:sldId id="270" r:id="rId4"/>
    <p:sldId id="272" r:id="rId5"/>
    <p:sldId id="273" r:id="rId6"/>
    <p:sldId id="274" r:id="rId7"/>
    <p:sldId id="271" r:id="rId8"/>
    <p:sldId id="275" r:id="rId9"/>
    <p:sldId id="257" r:id="rId10"/>
    <p:sldId id="260" r:id="rId11"/>
    <p:sldId id="267" r:id="rId12"/>
    <p:sldId id="261" r:id="rId13"/>
    <p:sldId id="262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595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12776"/>
            <a:ext cx="7772400" cy="4356199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ЛИСТАЯ СТРАНИЦЫ ИСТОРИИ…</a:t>
            </a:r>
            <a:br>
              <a:rPr lang="ru-RU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ПАМЯТНЫЕ МЕСТА СПАССКА-ДАЛЬНЕГО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Спасск-Дальний. История нашего города….По следам гражданской войны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2743200" cy="983706"/>
          </a:xfrm>
        </p:spPr>
        <p:txBody>
          <a:bodyPr/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/>
              <a:t>«Могила 400-сот замученных партизан»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84784"/>
            <a:ext cx="2736304" cy="4763616"/>
          </a:xfrm>
        </p:spPr>
        <p:txBody>
          <a:bodyPr>
            <a:noAutofit/>
          </a:bodyPr>
          <a:lstStyle/>
          <a:p>
            <a:r>
              <a:rPr lang="ru-RU" sz="1200" dirty="0"/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Памятник находится на ул. Краснознаменной (между домами № 19 и № 21) . Автор – скульптор К. К. Поперечный. Был установлен 9 октября 1966 года. Надпись «400 патриотам, зверски замученным в белогвардейских застенках (1918-1922), вечная слава».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Первоначально памятник был оформлен в 1957 году. Памятник представлял из себя мемориальную деревянную доску прикрепленной к зацементированной плоскости ровно с землей. На доске имелась надпись: «Здесь в 1918-1922 годы японскими интервентами было зверски замучено около 400 человек советских патриотов, коммунистов и комсомольцев». Могила была огорожена железной решеткой квадратом 2,5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2,5 метра, высотой 1 метр. Вторая ограда была деревянная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штакетная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9 метров, высотой 1,2 метра и посажено несколько деревьев.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Точное количество погибших, их имена точно установить в настоящее время невозможно. </a:t>
            </a:r>
            <a:br>
              <a:rPr lang="ru-RU" sz="1200" dirty="0"/>
            </a:br>
            <a:br>
              <a:rPr lang="ru-RU" sz="1200" dirty="0"/>
            </a:br>
            <a:endParaRPr lang="ru-RU" sz="1200" b="1" dirty="0"/>
          </a:p>
        </p:txBody>
      </p:sp>
      <p:pic>
        <p:nvPicPr>
          <p:cNvPr id="5" name="Содержимое 4" descr="a8e9053fea3e51c027bea2c37ff7409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052736"/>
            <a:ext cx="5976664" cy="50405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Памятное место "Овраг смерти"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676400"/>
            <a:ext cx="3096344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    Памятник находится по адресу </a:t>
            </a:r>
          </a:p>
          <a:p>
            <a:r>
              <a:rPr lang="ru-RU" dirty="0"/>
              <a:t>г. </a:t>
            </a:r>
            <a:r>
              <a:rPr lang="ru-RU" dirty="0" err="1"/>
              <a:t>Спасск-Дальний</a:t>
            </a:r>
            <a:r>
              <a:rPr lang="ru-RU" dirty="0"/>
              <a:t>, переулок Кустарный.</a:t>
            </a:r>
          </a:p>
          <a:p>
            <a:r>
              <a:rPr lang="ru-RU" dirty="0"/>
              <a:t>     Место казни 24-х бойцов Народно-революционной армии, попавших в плен к белогвардейцам после боя за железнодорожный мост через речку Уссури в районе современного Лесозаводска, в декабре 1921 года. </a:t>
            </a:r>
          </a:p>
          <a:p>
            <a:r>
              <a:rPr lang="ru-RU" dirty="0"/>
              <a:t>      Тела казненных сбрасывали в небольшой овраг, на окраине Спасска. Из 24-х человек выжил один - комиссар отряда В.Г. </a:t>
            </a:r>
            <a:r>
              <a:rPr lang="ru-RU" dirty="0" err="1"/>
              <a:t>Неделько</a:t>
            </a:r>
            <a:r>
              <a:rPr lang="ru-RU" dirty="0"/>
              <a:t>, который будучи раненым, смог выбраться из оврага и добраться по снегу в </a:t>
            </a:r>
            <a:r>
              <a:rPr lang="ru-RU" dirty="0" err="1"/>
              <a:t>д.Буссевку</a:t>
            </a:r>
            <a:r>
              <a:rPr lang="ru-RU" dirty="0"/>
              <a:t>, откуда его перевезли на партизанскую базу отряда А. Борисова. Через несколько дней база была атакована отрядом карателей и разгромлена, а раненый В.Г. </a:t>
            </a:r>
            <a:r>
              <a:rPr lang="ru-RU" dirty="0" err="1"/>
              <a:t>Неделько</a:t>
            </a:r>
            <a:r>
              <a:rPr lang="ru-RU" dirty="0"/>
              <a:t> был зверски убит.</a:t>
            </a:r>
          </a:p>
          <a:p>
            <a:r>
              <a:rPr lang="ru-RU" dirty="0"/>
              <a:t>     В ноябре 1922 года, тела казненных бойцов НРА были перезахоронены в братской могиле на Соборной площади Спасского военного гарнизона (ныне стадион возле здания бывшего ДОСА/ДОРА). </a:t>
            </a:r>
          </a:p>
          <a:p>
            <a:r>
              <a:rPr lang="ru-RU" dirty="0"/>
              <a:t>.</a:t>
            </a:r>
          </a:p>
        </p:txBody>
      </p:sp>
      <p:pic>
        <p:nvPicPr>
          <p:cNvPr id="5" name="Содержимое 4" descr="i_(2)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124744"/>
            <a:ext cx="5760640" cy="48245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3031232" cy="1440160"/>
          </a:xfrm>
        </p:spPr>
        <p:txBody>
          <a:bodyPr/>
          <a:lstStyle/>
          <a:p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b="1" dirty="0"/>
              <a:t>Памятник-обелиск героям гражданской войны и бойцам Народно-Революционной армии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492896"/>
            <a:ext cx="3105472" cy="4043536"/>
          </a:xfrm>
        </p:spPr>
        <p:txBody>
          <a:bodyPr>
            <a:norm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Памятник расположен на площади около Дома офицеров Спасского гарнизона, рядом с Братской могилой Героям Гражданской войны.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Памятник выполнен в виде четырехгранной стелы, которую венчает пятиконечная красная звезда. На мемориальной доске надпись: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"Героям гражданской войны, павшим в борьбе за свободу и независимость Советского Приморья от воинских частей Спасского гарнизона к 40-летию Октября".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Обелиск сооружен рядом с братской могилой, в которой в разное время были перезахоронены бойцы и командиры Народно-Революционной Армии, герои штурма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Спасска-Дальнего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9 октября 1922 года, герои Гражданской войны и послевоенного строительства.</a:t>
            </a:r>
          </a:p>
          <a:p>
            <a:endParaRPr lang="ru-RU" dirty="0"/>
          </a:p>
        </p:txBody>
      </p:sp>
      <p:pic>
        <p:nvPicPr>
          <p:cNvPr id="5" name="Содержимое 4" descr="unnam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764704"/>
            <a:ext cx="5040560" cy="54836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Памятник героям павшим за власть советов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340768"/>
            <a:ext cx="2880320" cy="4907632"/>
          </a:xfrm>
        </p:spPr>
        <p:txBody>
          <a:bodyPr>
            <a:normAutofit/>
          </a:bodyPr>
          <a:lstStyle/>
          <a:p>
            <a:r>
              <a:rPr lang="ru-RU" dirty="0"/>
              <a:t>  </a:t>
            </a:r>
          </a:p>
          <a:p>
            <a:endParaRPr lang="ru-RU" dirty="0"/>
          </a:p>
          <a:p>
            <a:r>
              <a:rPr lang="ru-RU" dirty="0"/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Памятник расположен в центре города на территории средней школы №1.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Памятник-обелиск в виде узкой четырехгранной усеченной пирамиды, установленной на трапециевидном постаменте на фоне фигурной стрелы, изображающей склоненные знамена. На лицевой грани обелиска высечена надпись: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"Героям Гражданской войны, павшим в борьбе за независимость советского Приморья".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В 1918-1922 годах в боях с интервентами погибли 350 жителей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Спасска-Дальнего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Позднее прах 204-х человек был перезахоронены в центре города. На месте перезахоронения сооружен памятник-обелиск.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Памятник имеет историческое значение, находится в ведении города.</a:t>
            </a:r>
          </a:p>
          <a:p>
            <a:endParaRPr lang="ru-RU" dirty="0"/>
          </a:p>
        </p:txBody>
      </p:sp>
      <p:pic>
        <p:nvPicPr>
          <p:cNvPr id="5" name="Содержимое 4" descr="1200px-Город_Спасск-Дальний,_памятник_красноармейцам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052736"/>
            <a:ext cx="5904656" cy="482657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177480" cy="2016224"/>
          </a:xfrm>
        </p:spPr>
        <p:txBody>
          <a:bodyPr/>
          <a:lstStyle/>
          <a:p>
            <a:br>
              <a:rPr lang="ru-RU" cap="all" dirty="0"/>
            </a:br>
            <a:br>
              <a:rPr lang="ru-RU" cap="all" dirty="0"/>
            </a:br>
            <a:br>
              <a:rPr lang="ru-RU" cap="all" dirty="0"/>
            </a:br>
            <a:r>
              <a:rPr lang="ru-RU" cap="all" dirty="0">
                <a:solidFill>
                  <a:schemeClr val="tx1"/>
                </a:solidFill>
              </a:rPr>
              <a:t>БЮСТ А.Д.БОРИСОВА, КОМАНДИРА ПАРТИЗАНСКОГО ОТРЯДА В СПАССКОМ РАЙОНЕ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2060848"/>
            <a:ext cx="3528392" cy="4187552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Памятник расположен по  улице Парковой. Борисов Андрей Дмитриевич (1893-1954) - Участник гражданской войны. Командир Спасского партизанского отряда.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Борисов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Андрей Дмитриевич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родился в 1893 г. в деревне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Бокеевке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Калужской губернии. С 1896 г. жил в деревне Константиновке Спасского района Приморского края. До 1917 г. служил солдатом в царской армии. В 1918—1920 гг. возглавлял партизанский отряд в деревне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Кронштадтке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Спасского района.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Борисов А. Д. известен как один из наиболее способных командиров партизанских отрядов. В 1922 г. принимал участие в освобождении г. Спасска.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После Освобождения Приморья от интервентов и белогвардейцев А. Д. Борисов получил назначение на должность помощника уездного военного комиссара Спасского уезда. Руководил группами по ликвидации контрреволюционных банд в Спасском,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Приханкайском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Чугуевском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других районах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Умер в 1954 г. в г. Спасске.</a:t>
            </a:r>
          </a:p>
        </p:txBody>
      </p:sp>
      <p:pic>
        <p:nvPicPr>
          <p:cNvPr id="5" name="Содержимое 4" descr="i-1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124744"/>
            <a:ext cx="5400600" cy="468255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D490CB-7998-4F5F-9FBE-885CAA332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52928" cy="266429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 Спасск-Дальний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01DD53-73EC-41DF-9379-EF76AB25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70485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7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D2D9A-9AE2-4B37-8A32-F974A360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6600" b="1" dirty="0">
                <a:solidFill>
                  <a:schemeClr val="tx1"/>
                </a:solidFill>
              </a:rPr>
              <a:t>Исторический очерк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8BF0C9-A6B4-46A1-AD11-7C1082C4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2800" b="1" i="1" dirty="0">
                <a:solidFill>
                  <a:schemeClr val="bg2"/>
                </a:solidFill>
              </a:rPr>
              <a:t> </a:t>
            </a:r>
            <a:r>
              <a:rPr lang="ru-RU" altLang="ru-RU" sz="2800" b="1" i="1" dirty="0"/>
              <a:t>Город основан переселенцами около 1886 г. как село Спасское, близ которого в 1906 г. построена станция Евгеньевка Уссурийской железной дороги. Название села по церкви, освящённой во имя Преображения Господня или, как его называют в народе, Спас-Преображения.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800" b="1" i="1" dirty="0"/>
              <a:t>    В 1917 г. село преобразовано в город Спасск. В 1926 г. в его состав вошёл пристанционный посёлок Евгеньевка. Город Спасск-Дальний с 1929 г.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800" b="1" i="1" dirty="0"/>
              <a:t>    В годы Гражданской войны в районе Спасска-Дальнего была проведена Спасская операция при освобождении Приморья от белогвардейцев и интервентов.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20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EA9A1-8960-43B6-BF45-2861B305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b="1" dirty="0">
                <a:solidFill>
                  <a:schemeClr val="tx1"/>
                </a:solidFill>
              </a:rPr>
              <a:t>Исторический очерк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0CFA54-D343-49D6-A3D1-511868E6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Вокзал для Спасска - это не просто визитная карточка города. Это место, с которого, собственно, и начался город Спасск-Дальний, как самостоятельное  поселение.</a:t>
            </a:r>
          </a:p>
          <a:p>
            <a:r>
              <a:rPr lang="ru-RU" dirty="0"/>
              <a:t>Весной 1891 года, высочайшим рескриптом императора Александра III, было объявлено о начале строительства Великой Сибирской железной дороги - самого фантастического проекта в России того времени. И уже в  мае 1891 года, во Владивостоке, его сын - цесаревич Николай  Александрович, участвует в торжественной закладке Уссурийской железной дороги.</a:t>
            </a:r>
            <a:br>
              <a:rPr lang="ru-RU" dirty="0"/>
            </a:br>
            <a:r>
              <a:rPr lang="ru-RU" dirty="0"/>
              <a:t>Весной 1892 года началось строительство  участка №4 Уссурийской железной дороги, проложенной недалеко от с. Спасского. Летом 1894 года открылось экспериментальное  движение поездов на участке от станции Владивосток до станции Спасская. В 1895 году для военных чинов, служащих и рабочих Уссурийской железной дороги заложили станционный поселок, который  разместился в  полосе отчуждения, с западной стороны железнодорожного полотна.</a:t>
            </a:r>
          </a:p>
          <a:p>
            <a:r>
              <a:rPr lang="ru-RU" dirty="0"/>
              <a:t>Здание пассажирского вокзала было построено не ранее 1894 года.  В 1896-1897 годах по Уссурийскому краю путешествовала  А.П. </a:t>
            </a:r>
            <a:r>
              <a:rPr lang="ru-RU" dirty="0" err="1"/>
              <a:t>Динесс</a:t>
            </a:r>
            <a:r>
              <a:rPr lang="ru-RU" dirty="0"/>
              <a:t>  и в объектив ее фотоаппарата попало  только что построенное здание вокзала, на вывеске которого читается название железнодорожной станции  - "Спасская."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59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F7DBA62-5849-4E31-8D98-100BF543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8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E82BD-8913-4E50-8629-0D14C670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В</a:t>
            </a:r>
            <a:r>
              <a:rPr lang="ru-RU" sz="1600" dirty="0">
                <a:solidFill>
                  <a:schemeClr val="tx1"/>
                </a:solidFill>
              </a:rPr>
              <a:t>   1903 году, во избежание путаницы с другими железнодорожными станциями Российской империи, станция "Спасская" была переименована в станцию "Евгеньевка". Происхождение этого топонима имеет несколько версий, одна из самых распространенных - станцию назвали в честь жены начальника Управления железных дорог, действительного статского советника </a:t>
            </a:r>
            <a:r>
              <a:rPr lang="ru-RU" sz="1600" dirty="0" err="1">
                <a:solidFill>
                  <a:schemeClr val="tx1"/>
                </a:solidFill>
              </a:rPr>
              <a:t>К.К.Губера</a:t>
            </a:r>
            <a:r>
              <a:rPr lang="ru-RU" sz="1600" dirty="0">
                <a:solidFill>
                  <a:schemeClr val="tx1"/>
                </a:solidFill>
              </a:rPr>
              <a:t>.  Хоть эта версия и выглядит несколько сомнительно, но именно  с  таким названием - "Евгеньевка", станция вошла в историю 20-го века.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FEB8566-6A61-432E-AD46-3F0BEDD2EE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5608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1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A2F77-A95B-44AF-9E82-E4475314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Евгеньевка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252B5E-E15C-439E-AF85-183ABA2471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8508"/>
            <a:ext cx="8568952" cy="46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9EBA3-CE27-419A-91C6-AC8AA621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1600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      И останутся, как в сказке.</a:t>
            </a:r>
            <a:br>
              <a:rPr lang="ru-RU" sz="1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1600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Как манящие огни.</a:t>
            </a:r>
            <a:br>
              <a:rPr lang="ru-RU" sz="1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1600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Штурмовые ночи Спасска...»</a:t>
            </a:r>
            <a:br>
              <a:rPr lang="ru-RU" sz="1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13163-17BA-455A-9514-3CBE64FEB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i="1" dirty="0"/>
              <a:t>«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город имеет прямое отношение к Приморской операции 1922 года – ключевому событию по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свобождению Приморья от интервентов и белогвардейцев.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7-9 октября 1922 года на нашей земле проходили боевые действия Народно-Революционной армии (НРА) по освобождению города Спасска.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разгрома белогвардейских войск командующим НРА И.П. Уборевичем была спланирована Приморская операция, смысл которой заключался в том, что части НРА, действуя с фронта вдоль железной дороги и во фланг на город Спасск и село Монастырище, должны отрезать главные силы противника и разгромить их.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роль предназначалась 2-й Приамурской дивизии, начальником которой был назначен Я.З. Покус, затем возглавил ее С.С. Вострецов. Директивой главкома НРА от 6 октября 1922 года командующему ударной группой Покусу было приказано 8 октября штурмом взять Спасск, а отдельную кавалерийскую бригаду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Погребова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прорыва направить на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Татьяновку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Красный Кут – Дмитриевку – станцию Мучная, совместными усилиями отрезать белых от Владивостока и уничтожить. Начало активных действий было назначено на 7 октября 1922 года. Три дня шли ожесточенные бои, в результате которых при освобождении Спасска были разгромлены части Белой армии, дислоцированные на дальневосточной окраине России. Потери белых составили свыше 1000 человек.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октября 1922 года в 15:00 части Народно Революционной армии вошли в город.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Победным штурмом завершилась гражданская война в Спасске и Спасском районе, дорога на Владивосток была открыта. 13 октября 1922 года в городе Спасске был объявлен День траура. В этот день граждане города и села Спасского прибыли на похороны погибших бойцов и командиров НРА, которые были похоронены в двух братских могилах. В 1958 году на этом месте был воздвигнут памятник-обелиск, участникам штурма Спасска.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Памятных мест в нашем городе немало. Это монументальная скульптура «Штурмовые ночи Спасска», памятники «Героям гражданской войны» и «Жертвам интервенции», обелиски на «Могиле четырёхсот» и у бывшего «Оврага смерти», где похоронены останки героев, замученных белогвардейцами и интервентами.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26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Монумент «Штурмовые ночи Спасска»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268760"/>
            <a:ext cx="3528392" cy="4979640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Памятник находится на привокзальной площади. Монумент "Штурмовые ночи Спасска" воздвигнут в честь освобождения города от иностранных интервентов и белогвардейцев 9 октября 1922 года частями Народно-Революционной Армии и красными партизанами.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Монумент представляет собой скульптурную группу из четырех бойцов и санитарки Народно-Революционной Армии (НРА), изготовившихся к атаке на врага под развернутым Красным знаменем.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Скульптурная группа установлена на массивном постаменте, на лицевой грани усеченной пирамиды рельефными буквами написано:</a:t>
            </a:r>
          </a:p>
          <a:p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" И останутся как в сказке,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Как манящие огни,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Штурмовые ночи Спасска..."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7 октября начался штурм Спасских укреплений. Он длился три ночи и два дня. Бойцы НРА и партизаны ходили в штыковые атаки 3-4 раза в течение одной ночи. 9 октября к 15 часам Спасск был взят, войска интервентов покатились к Владивостоку. В боях за Спасск войска НРА потеряли 200 человек убитыми, 420 человек ранеными.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 Операция по освобождению Спасска  ознаменовала собой последний этап борьбы с белогвардейцами и интервентами в Приморье. В приказе по НРА Уборевич И. П. отметил, что "освобождение Спасска  открыло дорогу на Владивосток для полного изгнания белогвардейцев с приморской земли".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Памятник имеет историческое значение. Находится в ведении города. Реставрирован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300" dirty="0"/>
              <a:t>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27984" y="1340768"/>
            <a:ext cx="4258816" cy="4907632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836712"/>
            <a:ext cx="53285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1669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New Roman</vt:lpstr>
      <vt:lpstr>Wingdings 2</vt:lpstr>
      <vt:lpstr>Поток</vt:lpstr>
      <vt:lpstr>ЛИСТАЯ СТРАНИЦЫ ИСТОРИИ…   ПАМЯТНЫЕ МЕСТА СПАССКА-ДАЛЬНЕГО </vt:lpstr>
      <vt:lpstr>Презентация PowerPoint</vt:lpstr>
      <vt:lpstr>Исторический очерк</vt:lpstr>
      <vt:lpstr>Исторический очерк</vt:lpstr>
      <vt:lpstr>Презентация PowerPoint</vt:lpstr>
      <vt:lpstr>В   1903 году, во избежание путаницы с другими железнодорожными станциями Российской империи, станция "Спасская" была переименована в станцию "Евгеньевка". Происхождение этого топонима имеет несколько версий, одна из самых распространенных - станцию назвали в честь жены начальника Управления железных дорог, действительного статского советника К.К.Губера.  Хоть эта версия и выглядит несколько сомнительно, но именно  с  таким названием - "Евгеньевка", станция вошла в историю 20-го века.</vt:lpstr>
      <vt:lpstr>Станция Евгеньевка</vt:lpstr>
      <vt:lpstr>       И останутся, как в сказке. Как манящие огни. Штурмовые ночи Спасска...» </vt:lpstr>
      <vt:lpstr>Монумент «Штурмовые ночи Спасска» </vt:lpstr>
      <vt:lpstr>   «Могила 400-сот замученных партизан» </vt:lpstr>
      <vt:lpstr>Памятное место "Овраг смерти" </vt:lpstr>
      <vt:lpstr>    Памятник-обелиск героям гражданской войны и бойцам Народно-Революционной армии</vt:lpstr>
      <vt:lpstr>Памятник героям павшим за власть советов </vt:lpstr>
      <vt:lpstr>   БЮСТ А.Д.БОРИСОВА, КОМАНДИРА ПАРТИЗАНСКОГО ОТРЯДА В СПАССКОМ РАЙОНЕ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ЛИСТАЯ СТРАНИЦЫ ИСТОРИИ….   ПАМЯТНЫЕ МЕСТА СПАССКА_ДАЛЬНЕГО. </dc:title>
  <dc:creator>Victor</dc:creator>
  <cp:lastModifiedBy>катя</cp:lastModifiedBy>
  <cp:revision>108</cp:revision>
  <dcterms:created xsi:type="dcterms:W3CDTF">2021-12-12T07:56:32Z</dcterms:created>
  <dcterms:modified xsi:type="dcterms:W3CDTF">2024-01-11T01:45:55Z</dcterms:modified>
</cp:coreProperties>
</file>