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7" r:id="rId9"/>
    <p:sldId id="265" r:id="rId10"/>
    <p:sldId id="268" r:id="rId11"/>
    <p:sldId id="269" r:id="rId12"/>
    <p:sldId id="266" r:id="rId13"/>
    <p:sldId id="270" r:id="rId14"/>
    <p:sldId id="271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743" y="640079"/>
            <a:ext cx="9227006" cy="45197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-                что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b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Сичкарь Н.В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2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занятие на конкурс\folk-dress-washboar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09" y="391886"/>
            <a:ext cx="5799908" cy="6139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63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docpreview_image/2021/02/09/naglyadnosti.docx_image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352697"/>
            <a:ext cx="6296297" cy="6139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135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68" y="246017"/>
            <a:ext cx="6326777" cy="63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6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250505.ru/Images/big/35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23" y="574767"/>
            <a:ext cx="6061164" cy="579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4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1.cgtrader.com/items/1901868/cd56311f6c/wooden-cart-2-3d-model-max-obj-mtl-fbx-m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29" y="490242"/>
            <a:ext cx="7358231" cy="551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7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517738_36-p-mashina-na-belom-fone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03" y="287383"/>
            <a:ext cx="6914605" cy="518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9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as-kvas.com/uploads/posts/2023-01/1673526642_gas-kvas-com-p-detskii-risunok-pechka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54" y="388799"/>
            <a:ext cx="5155991" cy="605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3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tehnostudio.ru/files/statya_text/f_minipicture_id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21" y="365760"/>
            <a:ext cx="4528545" cy="607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49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14220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99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775" y="524389"/>
            <a:ext cx="6696635" cy="5943646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Ольга\Desktop\занятие на конкурс\hello_html_5b87a23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776" y="524389"/>
            <a:ext cx="6696635" cy="5943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70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docpreview_image/2021/02/09/naglyadnosti.docx_imag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53" y="376518"/>
            <a:ext cx="6024281" cy="6051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05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ьга\Desktop\занятие на конкурс\3-38418_candles-clipart-melting-clipart-transparent-background-candle-p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1" y="444136"/>
            <a:ext cx="5525588" cy="6074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207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занятие на конкурс\таблица-светильника-182495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09" y="300446"/>
            <a:ext cx="5956662" cy="6244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9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sportal.ru/sites/default/files/docpreview_image/2021/02/09/naglyadnosti.docx_image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1" y="418012"/>
            <a:ext cx="5016136" cy="6100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06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занятие на конкурс\154-1544323_transparent-sewing-clip-art-sewing-machine-clipart-h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50" y="391886"/>
            <a:ext cx="6322422" cy="6087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83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занятие на конкурс\фольклорный-русский-нот-аппаратур-1131268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24" y="418011"/>
            <a:ext cx="6805748" cy="5995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5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занятие на конкурс\f9085e47104765.58701a0b3c59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31" y="548641"/>
            <a:ext cx="7171509" cy="5917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745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31</TotalTime>
  <Words>3</Words>
  <Application>Microsoft Office PowerPoint</Application>
  <PresentationFormat>Широкоэкранный</PresentationFormat>
  <Paragraphs>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Tw Cen MT</vt:lpstr>
      <vt:lpstr>Контур</vt:lpstr>
      <vt:lpstr>   Что было -                что есть                                                                                                                                                              подготовила Сичкарь Н.В.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было -                что есть</dc:title>
  <dc:creator>Natalya</dc:creator>
  <cp:lastModifiedBy>Natalya</cp:lastModifiedBy>
  <cp:revision>4</cp:revision>
  <dcterms:created xsi:type="dcterms:W3CDTF">2023-03-11T05:04:57Z</dcterms:created>
  <dcterms:modified xsi:type="dcterms:W3CDTF">2023-11-28T08:01:46Z</dcterms:modified>
</cp:coreProperties>
</file>