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0" r:id="rId4"/>
    <p:sldId id="270" r:id="rId5"/>
    <p:sldId id="267" r:id="rId6"/>
    <p:sldId id="268" r:id="rId7"/>
    <p:sldId id="261" r:id="rId8"/>
    <p:sldId id="262" r:id="rId9"/>
    <p:sldId id="269" r:id="rId10"/>
    <p:sldId id="264" r:id="rId11"/>
    <p:sldId id="273" r:id="rId12"/>
    <p:sldId id="275" r:id="rId13"/>
    <p:sldId id="278" r:id="rId14"/>
    <p:sldId id="276" r:id="rId15"/>
    <p:sldId id="277" r:id="rId16"/>
    <p:sldId id="279" r:id="rId17"/>
    <p:sldId id="280" r:id="rId18"/>
    <p:sldId id="263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-73@outlook.com" initials="n7" lastIdx="2" clrIdx="0">
    <p:extLst>
      <p:ext uri="{19B8F6BF-5375-455C-9EA6-DF929625EA0E}">
        <p15:presenceInfo xmlns:p15="http://schemas.microsoft.com/office/powerpoint/2012/main" userId="2334647bec2543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О</a:t>
            </a:r>
            <a:r>
              <a:rPr lang="ru" dirty="0"/>
              <a:t>снащение речевого уголка в коррекционных группах детей с тнр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4850296"/>
            <a:ext cx="7184268" cy="88789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 dirty="0"/>
              <a:t>Ц</a:t>
            </a:r>
            <a:r>
              <a:rPr lang="ru" dirty="0"/>
              <a:t>ентр развития ребенка детский сад №57 «Ладушка»</a:t>
            </a:r>
          </a:p>
          <a:p>
            <a:pPr rtl="0"/>
            <a:r>
              <a:rPr lang="ru-RU" dirty="0"/>
              <a:t>В</a:t>
            </a:r>
            <a:r>
              <a:rPr lang="ru" dirty="0"/>
              <a:t>оспитатель Медянцева Т.А.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DB03D303-DA40-3CB4-A5BF-DF4E48FCEB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28" y="1828801"/>
            <a:ext cx="2607468" cy="27977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463775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«игры со звуками», «конфетка», «звонкий-глухой» , «говорим правильно» и т.д.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5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И</a:t>
            </a:r>
            <a:r>
              <a:rPr lang="ru" dirty="0"/>
              <a:t>гры и картинный материал для усвоения слоговой структуры слова,на закрепление звукового анализа слова, работа с предлогами ,со слогами и т.д.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4520854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альбомы_-слоги, </a:t>
            </a:r>
            <a:r>
              <a:rPr lang="ru-RU" dirty="0" err="1"/>
              <a:t>лог.лото</a:t>
            </a:r>
            <a:r>
              <a:rPr lang="ru-RU" dirty="0"/>
              <a:t> «учим звуки», «предлоги», «живое не живое», «домики»-предлоги и т.д.</a:t>
            </a:r>
            <a:endParaRPr lang="en-US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3254CBA9-0FCD-CF82-674F-1C5463E8A2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53" y="1681164"/>
            <a:ext cx="2607468" cy="2945428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955F5-B938-C690-4FF4-CF4C8375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807" y="421594"/>
            <a:ext cx="3256772" cy="1885508"/>
          </a:xfrm>
        </p:spPr>
        <p:txBody>
          <a:bodyPr>
            <a:normAutofit/>
          </a:bodyPr>
          <a:lstStyle/>
          <a:p>
            <a:r>
              <a:rPr lang="ru-RU" dirty="0"/>
              <a:t>Картинный материал по закреплению и автоматизации звуков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0730F1-4CFF-4E76-E6AF-AB19F4ED019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/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3C0C22-F107-A9A6-F51F-842DD7EC1B7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9" b="21129"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F5B1AC63-20E9-C306-A999-A8E4C5B1C13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ru-RU" dirty="0"/>
              <a:t>«скороговорки»</a:t>
            </a:r>
          </a:p>
          <a:p>
            <a:r>
              <a:rPr lang="ru-RU" dirty="0"/>
              <a:t>«чистоговорки со зрительной опорой»</a:t>
            </a:r>
          </a:p>
          <a:p>
            <a:r>
              <a:rPr lang="ru-RU" dirty="0"/>
              <a:t>«альбом </a:t>
            </a:r>
            <a:r>
              <a:rPr lang="ru-RU" dirty="0" err="1"/>
              <a:t>играйка</a:t>
            </a:r>
            <a:r>
              <a:rPr lang="ru-RU" dirty="0"/>
              <a:t>»</a:t>
            </a:r>
          </a:p>
          <a:p>
            <a:r>
              <a:rPr lang="ru-RU" dirty="0"/>
              <a:t>«звоночек»-Гальская Н.В.</a:t>
            </a:r>
          </a:p>
          <a:p>
            <a:r>
              <a:rPr lang="ru-RU" dirty="0"/>
              <a:t>«самые нужные игры» и т. Д.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6277DB2-7AD7-8D59-B500-E122C90D228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29" b="21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62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4198A-612A-F84E-5B7E-32C7A924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Картотеки для работы по развитию речевого аппарата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838C46-AC1D-3310-A269-27A8ED90B0C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73E9974-E6CE-494B-E5B5-58261B663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Альбомы для развития мелкой моторики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29A199-DEB8-FA18-9B1A-31D1E7A5203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1667"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E1E5F9BB-7BC2-0EA2-D67C-9F9B739AD234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ru-RU" dirty="0"/>
              <a:t>Альбомы для артикуляционной гимнастики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A5B50A-BFB6-1612-F8A9-EBC3CE5DC7A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C6D3D608-90C5-38C7-40E4-8557C665D259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Альбомы и игры для развития межполушарного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6660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299CE-485E-C6CE-71E3-CC4D400E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891" y="689113"/>
            <a:ext cx="3840480" cy="2168517"/>
          </a:xfrm>
        </p:spPr>
        <p:txBody>
          <a:bodyPr/>
          <a:lstStyle/>
          <a:p>
            <a:r>
              <a:rPr lang="ru-RU" dirty="0"/>
              <a:t>Картотеки для работы по развитию речи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5A33F6-D5D8-73AD-0EC4-60095D186A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4" b="21154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C4A883E-38E4-BD69-6CE2-4FFBE9C3E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92890" y="3087757"/>
            <a:ext cx="4235283" cy="296848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Картотека </a:t>
            </a:r>
            <a:r>
              <a:rPr lang="ru-RU" dirty="0" err="1"/>
              <a:t>логоритмических</a:t>
            </a:r>
            <a:r>
              <a:rPr lang="ru-RU" dirty="0"/>
              <a:t> упражнений</a:t>
            </a:r>
          </a:p>
          <a:p>
            <a:r>
              <a:rPr lang="ru-RU" dirty="0"/>
              <a:t>Картотека для развития монологической речи </a:t>
            </a:r>
          </a:p>
          <a:p>
            <a:r>
              <a:rPr lang="ru-RU" dirty="0"/>
              <a:t>Картотека для развития диалогической речи</a:t>
            </a:r>
          </a:p>
          <a:p>
            <a:r>
              <a:rPr lang="ru-RU" dirty="0"/>
              <a:t>Картотека речевых игр с мячом</a:t>
            </a:r>
          </a:p>
          <a:p>
            <a:r>
              <a:rPr lang="ru-RU" dirty="0"/>
              <a:t>Сказкотерапия для детей</a:t>
            </a:r>
          </a:p>
          <a:p>
            <a:r>
              <a:rPr lang="ru-RU" dirty="0"/>
              <a:t>Картотека речевых игр по </a:t>
            </a:r>
            <a:r>
              <a:rPr lang="ru-RU" dirty="0" err="1"/>
              <a:t>ТРИЗтехнологии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9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7768A-3E5A-363A-DD69-6ADDE268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Расположение, оснащение и наполняемость логопедического уголка в нашей группе 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25BB9-FD50-7645-B92B-E9F6584218D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21DB70C-92D0-C15B-CD47-DEED68211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Место с зеркалом для индивидуальных занятий артикуляционной гимнастикой  ,на закрепление букв, для самостоятельной работы на закрепление материала.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9FFC7A-7F5E-51D3-55E7-823E6DF43E4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1667"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8C738060-F05C-7C6A-4013-2BE8FAA36A8C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Игры для развития мелкой моторики, речевого дыхания, развития межполушарного взаимодействия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DC8E061-D1BA-9036-8166-4794C31204A1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Игры по обучению грамоте, на развитие высших психических функций, на формирование слоговой структуры 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2A9AF5-3551-D03A-6979-F3CCE806605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69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27D9A-FE77-B13E-CCEE-C0DDCA2B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Дидактические материалы по коррекционной работе с детьми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096AC7-C219-1819-FF1B-6DDDB17BE29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56DC714-00A8-E1BB-CD6A-8208C0ED9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Дидактический материал по темам недели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CC9D98-91A1-BCDB-45A6-D2D48BF4426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1667"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231BFBF3-08A1-55AA-46C9-81D3CC6FDC0B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Дидактический материал для формирования звукопроизношения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08F13D-855E-E6F3-2CFA-3A85C726EF0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0D457D59-B11E-E513-1B28-68358F9594C0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ru-RU" dirty="0"/>
              <a:t>Общий вид логопедического уголка в коррекционной группе</a:t>
            </a:r>
          </a:p>
        </p:txBody>
      </p:sp>
    </p:spTree>
    <p:extLst>
      <p:ext uri="{BB962C8B-B14F-4D97-AF65-F5344CB8AC3E}">
        <p14:creationId xmlns:p14="http://schemas.microsoft.com/office/powerpoint/2010/main" val="2348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95063-A1AC-D9B8-E9FD-4D92D65B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Самостоятельные игры детей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73580C-EBFB-3A92-C15C-830CC6BDF60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254F01E-ADAE-1795-C742-CAB0BB42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Выкладывание Камушками </a:t>
            </a:r>
            <a:r>
              <a:rPr lang="ru-RU" dirty="0" err="1"/>
              <a:t>марблс</a:t>
            </a:r>
            <a:r>
              <a:rPr lang="ru-RU" dirty="0"/>
              <a:t> по образцу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A7106E-E97F-904C-CF64-B8C62100328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1667"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58F1F0D7-183D-DE18-13AB-D537B14261D0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ru-RU" dirty="0"/>
              <a:t>Выкладывание букв бусинами, нитками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6C3D18-A614-7F00-AC4D-DDADA22F20C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283EB538-1206-9A5B-B485-9BEE24D6ABC5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ru-RU" dirty="0"/>
              <a:t>Игра «воздушный футбол»</a:t>
            </a:r>
          </a:p>
        </p:txBody>
      </p:sp>
    </p:spTree>
    <p:extLst>
      <p:ext uri="{BB962C8B-B14F-4D97-AF65-F5344CB8AC3E}">
        <p14:creationId xmlns:p14="http://schemas.microsoft.com/office/powerpoint/2010/main" val="29124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BACEA-F7E8-E058-5227-39D9F8AC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Самостоятельные игры и занятия детей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567429-0399-BBBF-F71A-06E1357BDA3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>
          <a:xfrm>
            <a:off x="1265028" y="1900210"/>
            <a:ext cx="3935536" cy="314886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AF275FA-4618-7D75-143D-6CF02DF1E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2423" y="5428336"/>
            <a:ext cx="4368980" cy="515263"/>
          </a:xfrm>
        </p:spPr>
        <p:txBody>
          <a:bodyPr/>
          <a:lstStyle/>
          <a:p>
            <a:r>
              <a:rPr lang="ru-RU" dirty="0" err="1"/>
              <a:t>логоритмика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A793D7-63F6-CD4D-CCF5-09A4AB69168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>
          <a:xfrm>
            <a:off x="6975717" y="1919426"/>
            <a:ext cx="3935536" cy="3129652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F92D9FCD-7B9D-F9FB-CB60-FC077878F1C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742908" y="5428336"/>
            <a:ext cx="4368980" cy="515264"/>
          </a:xfrm>
        </p:spPr>
        <p:txBody>
          <a:bodyPr/>
          <a:lstStyle/>
          <a:p>
            <a:r>
              <a:rPr lang="ru-RU" dirty="0"/>
              <a:t>Чтение по слогам</a:t>
            </a:r>
          </a:p>
        </p:txBody>
      </p:sp>
    </p:spTree>
    <p:extLst>
      <p:ext uri="{BB962C8B-B14F-4D97-AF65-F5344CB8AC3E}">
        <p14:creationId xmlns:p14="http://schemas.microsoft.com/office/powerpoint/2010/main" val="35291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</a:t>
            </a:r>
            <a:r>
              <a:rPr lang="ru" dirty="0"/>
              <a:t>пасибо за просмотр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0" cy="572192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Наполняемость: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-артикуляционная гимнастика</a:t>
            </a:r>
            <a:br>
              <a:rPr lang="ru-RU" dirty="0"/>
            </a:br>
            <a:r>
              <a:rPr lang="ru-RU" dirty="0"/>
              <a:t>-мелкая моторика</a:t>
            </a:r>
            <a:br>
              <a:rPr lang="ru-RU" dirty="0"/>
            </a:br>
            <a:r>
              <a:rPr lang="ru-RU" dirty="0"/>
              <a:t>-упражнения на дыхание</a:t>
            </a:r>
            <a:br>
              <a:rPr lang="ru-RU" dirty="0"/>
            </a:br>
            <a:r>
              <a:rPr lang="ru-RU" dirty="0"/>
              <a:t>-игры на развитие высших психических функций</a:t>
            </a:r>
            <a:br>
              <a:rPr lang="ru-RU" dirty="0"/>
            </a:br>
            <a:r>
              <a:rPr lang="ru-RU" dirty="0"/>
              <a:t>-развитие фонематического слуха</a:t>
            </a:r>
            <a:br>
              <a:rPr lang="ru-RU" dirty="0"/>
            </a:br>
            <a:r>
              <a:rPr lang="ru-RU" dirty="0"/>
              <a:t>-коррекция звукопроизношения</a:t>
            </a:r>
            <a:br>
              <a:rPr lang="ru-RU" dirty="0"/>
            </a:br>
            <a:r>
              <a:rPr lang="ru-RU" dirty="0"/>
              <a:t>-игры на автоматизацию звуков</a:t>
            </a:r>
            <a:br>
              <a:rPr lang="ru-RU" dirty="0"/>
            </a:br>
            <a:r>
              <a:rPr lang="ru-RU" dirty="0"/>
              <a:t>-обучения грамоте</a:t>
            </a:r>
            <a:br>
              <a:rPr lang="ru-RU" dirty="0"/>
            </a:br>
            <a:br>
              <a:rPr lang="ru-RU" dirty="0"/>
            </a:b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65212" y="1468581"/>
            <a:ext cx="10058400" cy="508461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rtl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К</a:t>
            </a:r>
            <a:r>
              <a:rPr lang="ru" dirty="0"/>
              <a:t>оррекция звукопроизношения: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ru" dirty="0"/>
              <a:t>*комплекс упражнений для артикуляционноц гимнастики</a:t>
            </a:r>
          </a:p>
          <a:p>
            <a:pPr marL="0" indent="0" rtl="0">
              <a:buNone/>
            </a:pPr>
            <a:r>
              <a:rPr lang="ru" dirty="0"/>
              <a:t>*картины с артикуляционными упражнениями</a:t>
            </a:r>
          </a:p>
          <a:p>
            <a:pPr marL="0" indent="0" rtl="0">
              <a:buNone/>
            </a:pPr>
            <a:r>
              <a:rPr lang="ru" dirty="0"/>
              <a:t>*альбомы по автоматизации звуков</a:t>
            </a:r>
          </a:p>
          <a:p>
            <a:pPr marL="0" indent="0" rtl="0">
              <a:buNone/>
            </a:pPr>
            <a:r>
              <a:rPr lang="ru" dirty="0"/>
              <a:t>*игры по автоматизации звуков «Лог.лото», «лог.домино», «Улитки» и тд.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EAE19A9-1554-63FD-5485-252177A09F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3000" y="1524000"/>
            <a:ext cx="3670043" cy="4893390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9623" y="457510"/>
            <a:ext cx="3840480" cy="2103120"/>
          </a:xfrm>
        </p:spPr>
        <p:txBody>
          <a:bodyPr rtlCol="0"/>
          <a:lstStyle/>
          <a:p>
            <a:pPr rtl="0"/>
            <a:r>
              <a:rPr lang="ru-RU" dirty="0"/>
              <a:t>М</a:t>
            </a:r>
            <a:r>
              <a:rPr lang="ru" dirty="0"/>
              <a:t>елкая моторика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67C3E03-EFDC-CF81-9E65-212512C02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63" y="914400"/>
            <a:ext cx="3771900" cy="5029200"/>
          </a:xfrm>
        </p:spPr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010400" y="2840183"/>
            <a:ext cx="4341812" cy="3103418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-игры на развитие мелкой моторики (камушки </a:t>
            </a:r>
            <a:r>
              <a:rPr lang="ru-RU" sz="2400" dirty="0" err="1"/>
              <a:t>Марблс</a:t>
            </a:r>
            <a:r>
              <a:rPr lang="ru-RU" sz="2400" dirty="0"/>
              <a:t>, магниты, шнуровки, сухой бассейн, липучки, конструкторы, </a:t>
            </a:r>
            <a:r>
              <a:rPr lang="ru-RU" sz="2400" dirty="0" err="1"/>
              <a:t>пазлы</a:t>
            </a:r>
            <a:r>
              <a:rPr lang="ru-RU" sz="2400" dirty="0"/>
              <a:t>, </a:t>
            </a:r>
            <a:r>
              <a:rPr lang="ru-RU" sz="2400" dirty="0" err="1"/>
              <a:t>мозайки</a:t>
            </a:r>
            <a:r>
              <a:rPr lang="ru-RU" sz="2400" dirty="0"/>
              <a:t> и </a:t>
            </a:r>
            <a:r>
              <a:rPr lang="ru-RU" sz="2400" dirty="0" err="1"/>
              <a:t>тд</a:t>
            </a:r>
            <a:r>
              <a:rPr lang="ru-RU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759726"/>
          </a:xfrm>
        </p:spPr>
        <p:txBody>
          <a:bodyPr rtlCol="0"/>
          <a:lstStyle/>
          <a:p>
            <a:pPr rtl="0"/>
            <a:r>
              <a:rPr lang="ru-RU" dirty="0"/>
              <a:t>П</a:t>
            </a:r>
            <a:r>
              <a:rPr lang="ru" dirty="0"/>
              <a:t>особия по развитию речевого дыхания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F07EA7-2909-90AB-C354-3F3B67F86B5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5028" y="1801091"/>
            <a:ext cx="3935536" cy="300643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2400" dirty="0"/>
              <a:t>Вертушки, дудочки , шары для надувания, мыльные пузыри, игры для развития воздушной струи и </a:t>
            </a:r>
            <a:r>
              <a:rPr lang="ru-RU" sz="2400" dirty="0" err="1"/>
              <a:t>тд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44128A-7DAB-C672-7DF6-0588D8E9FE1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5717" y="1801091"/>
            <a:ext cx="3935536" cy="290945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2400" dirty="0"/>
              <a:t>Дидактическая игра «Воздушный футбол»-формирование сильного и плавного ротового выдоха.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</a:t>
            </a:r>
            <a:r>
              <a:rPr lang="ru" dirty="0"/>
              <a:t>гры и пособия на развитие высших психических функций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9A58BE-80CA-F76D-2C74-3F8168D322F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04108"/>
            <a:ext cx="3345956" cy="3061855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2400" dirty="0"/>
              <a:t>«Логические цепочки»</a:t>
            </a:r>
          </a:p>
          <a:p>
            <a:pPr rtl="0"/>
            <a:r>
              <a:rPr lang="ru-RU" sz="2400" dirty="0"/>
              <a:t>«логические таблицы»</a:t>
            </a:r>
            <a:endParaRPr lang="en-US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F2F1F3-580D-9675-198D-7F33AEF39C6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447" y="1704108"/>
            <a:ext cx="3068698" cy="3061855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1"/>
          </p:nvPr>
        </p:nvSpPr>
        <p:spPr>
          <a:xfrm>
            <a:off x="4859608" y="4947405"/>
            <a:ext cx="2743200" cy="914400"/>
          </a:xfrm>
        </p:spPr>
        <p:txBody>
          <a:bodyPr rtlCol="0">
            <a:noAutofit/>
          </a:bodyPr>
          <a:lstStyle/>
          <a:p>
            <a:pPr rtl="0"/>
            <a:r>
              <a:rPr lang="ru-RU" sz="2400" dirty="0"/>
              <a:t>«найди по описанию»</a:t>
            </a:r>
          </a:p>
          <a:p>
            <a:pPr rtl="0"/>
            <a:r>
              <a:rPr lang="ru-RU" sz="2400" dirty="0"/>
              <a:t>«подбери по цвету»</a:t>
            </a:r>
            <a:endParaRPr lang="en-US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59F1C-2B03-F65D-8517-291108E887B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5636" y="1704108"/>
            <a:ext cx="3297382" cy="3061855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2400" dirty="0"/>
              <a:t>«что для чего»</a:t>
            </a:r>
          </a:p>
          <a:p>
            <a:pPr rtl="0"/>
            <a:r>
              <a:rPr lang="ru-RU" sz="2400" dirty="0"/>
              <a:t>«найди различия»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4935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И</a:t>
            </a:r>
            <a:r>
              <a:rPr lang="ru" dirty="0"/>
              <a:t>гры и упражнения по развитию фонематических процессов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65212" y="1179443"/>
            <a:ext cx="4954588" cy="4834134"/>
          </a:xfrm>
        </p:spPr>
        <p:txBody>
          <a:bodyPr rtlCol="0">
            <a:normAutofit/>
          </a:bodyPr>
          <a:lstStyle/>
          <a:p>
            <a:pPr rtl="0"/>
            <a:r>
              <a:rPr lang="ru-RU" sz="2800" dirty="0"/>
              <a:t>Д</a:t>
            </a:r>
            <a:r>
              <a:rPr lang="ru" sz="2800" dirty="0"/>
              <a:t>ефференциация звуков «научись слышать».</a:t>
            </a:r>
          </a:p>
          <a:p>
            <a:pPr rtl="0"/>
            <a:r>
              <a:rPr lang="ru-RU" sz="2800" dirty="0"/>
              <a:t>Ф</a:t>
            </a:r>
            <a:r>
              <a:rPr lang="ru" sz="2800" dirty="0"/>
              <a:t>онематическое лото «звонкий глухой»</a:t>
            </a:r>
          </a:p>
          <a:p>
            <a:pPr rtl="0"/>
            <a:r>
              <a:rPr lang="ru" sz="2800" dirty="0"/>
              <a:t>«логопедическая ромашка»</a:t>
            </a:r>
          </a:p>
          <a:p>
            <a:pPr rtl="0"/>
            <a:r>
              <a:rPr lang="ru" sz="2800" dirty="0"/>
              <a:t>«прочитай по первым звукам» и т.д.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17086CC-9BE3-C0AF-554A-735EF6907A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71" y="1179317"/>
            <a:ext cx="4324819" cy="4834134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405003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И</a:t>
            </a:r>
            <a:r>
              <a:rPr lang="ru" dirty="0"/>
              <a:t>гры по автоматизации звуков,активизации словаря,обобщающих понятий лексическо-грамматических категорий -понятий.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" dirty="0"/>
              <a:t>Подпись</a:t>
            </a:r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A6A88F-BD1E-A403-E8C7-9FE9C3D2AC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522413" y="346075"/>
            <a:ext cx="4572000" cy="5943600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800" dirty="0"/>
              <a:t>Материал по обучению грамоте</a:t>
            </a:r>
            <a:endParaRPr lang="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DD5FC6-4901-5EA5-A4D1-0D0E568211F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794" y="1020193"/>
            <a:ext cx="3876979" cy="456115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1069E7-CAC8-DF26-F3B7-E55209BAADF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70A6D0-19D5-B335-0726-3072337D3E5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r>
              <a:rPr lang="ru-RU" dirty="0"/>
              <a:t>-самые нужные игры:</a:t>
            </a:r>
          </a:p>
          <a:p>
            <a:pPr rtl="0"/>
            <a:r>
              <a:rPr lang="ru-RU" dirty="0"/>
              <a:t>-слоги, предлоги, звуки</a:t>
            </a:r>
          </a:p>
          <a:p>
            <a:pPr rtl="0"/>
            <a:r>
              <a:rPr lang="ru-RU" dirty="0"/>
              <a:t>-логопедическое лото «Учим звуки»</a:t>
            </a:r>
          </a:p>
          <a:p>
            <a:pPr rtl="0"/>
            <a:r>
              <a:rPr lang="ru-RU" dirty="0"/>
              <a:t>-игры со звуками  в карточках и т.д.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изображением природы</Template>
  <TotalTime>560</TotalTime>
  <Words>588</Words>
  <Application>Microsoft Office PowerPoint</Application>
  <PresentationFormat>Широкоэкранный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Segoe Print</vt:lpstr>
      <vt:lpstr>Природа 16 х 9</vt:lpstr>
      <vt:lpstr>Оснащение речевого уголка в коррекционных группах детей с тнр</vt:lpstr>
      <vt:lpstr>Наполняемость:  -артикуляционная гимнастика -мелкая моторика -упражнения на дыхание -игры на развитие высших психических функций -развитие фонематического слуха -коррекция звукопроизношения -игры на автоматизацию звуков -обучения грамоте  </vt:lpstr>
      <vt:lpstr>Коррекция звукопроизношения:</vt:lpstr>
      <vt:lpstr>Мелкая моторика</vt:lpstr>
      <vt:lpstr>Пособия по развитию речевого дыхания</vt:lpstr>
      <vt:lpstr>Игры и пособия на развитие высших психических функций</vt:lpstr>
      <vt:lpstr>Игры и упражнения по развитию фонематических процессов</vt:lpstr>
      <vt:lpstr>Игры по автоматизации звуков,активизации словаря,обобщающих понятий лексическо-грамматических категорий -понятий. </vt:lpstr>
      <vt:lpstr>Материал по обучению грамоте</vt:lpstr>
      <vt:lpstr>Игры и картинный материал для усвоения слоговой структуры слова,на закрепление звукового анализа слова, работа с предлогами ,со слогами и т.д. </vt:lpstr>
      <vt:lpstr>Картинный материал по закреплению и автоматизации звуков</vt:lpstr>
      <vt:lpstr>Картотеки для работы по развитию речевого аппарата </vt:lpstr>
      <vt:lpstr>Картотеки для работы по развитию речи</vt:lpstr>
      <vt:lpstr>Расположение, оснащение и наполняемость логопедического уголка в нашей группе :</vt:lpstr>
      <vt:lpstr>Дидактические материалы по коррекционной работе с детьми</vt:lpstr>
      <vt:lpstr>Самостоятельные игры детей</vt:lpstr>
      <vt:lpstr>Самостоятельные игры и занятия детей </vt:lpstr>
      <vt:lpstr>Спасибо за просмотр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Оснащение речевого уголка в коррекционных группах детей с тнр</dc:title>
  <dc:creator>new-73@outlook.com</dc:creator>
  <cp:lastModifiedBy>new-73@outlook.com</cp:lastModifiedBy>
  <cp:revision>5</cp:revision>
  <dcterms:created xsi:type="dcterms:W3CDTF">2023-01-20T10:06:22Z</dcterms:created>
  <dcterms:modified xsi:type="dcterms:W3CDTF">2023-03-13T13:23:32Z</dcterms:modified>
</cp:coreProperties>
</file>