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72" r:id="rId2"/>
    <p:sldId id="273" r:id="rId3"/>
    <p:sldId id="284" r:id="rId4"/>
    <p:sldId id="274" r:id="rId5"/>
    <p:sldId id="275" r:id="rId6"/>
    <p:sldId id="276" r:id="rId7"/>
    <p:sldId id="277" r:id="rId8"/>
    <p:sldId id="289" r:id="rId9"/>
    <p:sldId id="285" r:id="rId10"/>
    <p:sldId id="290" r:id="rId11"/>
    <p:sldId id="278" r:id="rId12"/>
    <p:sldId id="279" r:id="rId13"/>
    <p:sldId id="280" r:id="rId14"/>
    <p:sldId id="281" r:id="rId15"/>
    <p:sldId id="282" r:id="rId16"/>
    <p:sldId id="283" r:id="rId17"/>
    <p:sldId id="288" r:id="rId18"/>
    <p:sldId id="287" r:id="rId19"/>
    <p:sldId id="29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7493A6-C3BD-4C48-8F1A-866371F678B4}" type="datetimeFigureOut">
              <a:rPr lang="ru-RU" smtClean="0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79DF6-63EC-4C8E-965A-83E784CA02F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4CC39B-F2E1-4683-9DA4-9F283A67EE3C}" type="datetimeFigureOut">
              <a:rPr lang="ru-RU" smtClean="0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53DDDF-4A22-43AA-8D85-5F363B5DC11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A518A3-D24A-4E2A-9410-F095E9218CC3}" type="datetimeFigureOut">
              <a:rPr lang="ru-RU" smtClean="0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09766-D99A-4F70-A38B-66B45840C81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E8E572-C81D-4F51-8CE3-CADBC1182C50}" type="datetimeFigureOut">
              <a:rPr lang="ru-RU" smtClean="0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A233B1-C8A3-4D3C-8C52-CA3900F1650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D455A0-4639-4196-A495-63E5579EAB68}" type="datetimeFigureOut">
              <a:rPr lang="ru-RU" smtClean="0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B30086-5F2B-4901-AC41-F86EF2190C3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34EC2F-8A53-42A0-A7A5-C79A59AF8E06}" type="datetimeFigureOut">
              <a:rPr lang="ru-RU" smtClean="0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CD2DF5-B874-463B-BFDB-BD51B48A89A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C7984E-0DCB-4D8D-A493-B14E6CB51C8A}" type="datetimeFigureOut">
              <a:rPr lang="ru-RU" smtClean="0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EBD078-FD8B-47C3-999B-DBC9745FCDA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143FD7-19BF-401F-93DC-A20A9DAC94EE}" type="datetimeFigureOut">
              <a:rPr lang="ru-RU" smtClean="0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543C17-1340-4496-AFB4-4C58EDDB2F8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C87380-0CBD-4151-8A66-9B8427B827BA}" type="datetimeFigureOut">
              <a:rPr lang="ru-RU" smtClean="0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199C94-3014-4CB7-BD36-E75D2AFF9100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583758-98A8-4F58-A5AD-FC508044F614}" type="datetimeFigureOut">
              <a:rPr lang="ru-RU" smtClean="0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36F61D-9B3E-4789-8C73-D7F1411CD43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CDA356-BF9B-4421-95D4-2EF297B81F67}" type="datetimeFigureOut">
              <a:rPr lang="ru-RU" smtClean="0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CA095-BE77-4CDE-B367-63A3BF445400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BA08E858-E7A0-462A-B11C-65B97CA1D2F1}" type="datetimeFigureOut">
              <a:rPr lang="ru-RU" smtClean="0"/>
              <a:pPr>
                <a:defRPr/>
              </a:pPr>
              <a:t>16.10.2023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6F414AB-E7A8-4123-B81C-CE188EA943B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6484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БПОУ ВО  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БМК»</a:t>
            </a:r>
            <a:endParaRPr lang="ru-RU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643050"/>
            <a:ext cx="7452428" cy="42862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</a:p>
          <a:p>
            <a:pPr algn="ctr"/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«Вред энергетических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напитков на организм»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преподаватель биологии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Сушкова С.А.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623295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8100392" cy="6552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615888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528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сердечно-сосудистую систему</a:t>
            </a:r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7406640" cy="17526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Повышение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артериального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2)Увеличение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частоты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пульса;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3)Развитие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аритмии, инфаркта миокарда,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инсульта.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4214818"/>
            <a:ext cx="3599259" cy="23105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4214819"/>
            <a:ext cx="3860035" cy="23136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436322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-171400"/>
            <a:ext cx="7406640" cy="105287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ЖКТ</a:t>
            </a:r>
            <a:endParaRPr lang="ru-RU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268760"/>
            <a:ext cx="7406640" cy="17526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Энергетики повышают кислотность желудка и могут спровоцировать изжогу,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диарею,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гастрит,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язвенную болезнь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воспаления. 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6666"/>
          <a:stretch/>
        </p:blipFill>
        <p:spPr>
          <a:xfrm>
            <a:off x="5508104" y="3645024"/>
            <a:ext cx="3382054" cy="25031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9763"/>
          <a:stretch/>
        </p:blipFill>
        <p:spPr>
          <a:xfrm>
            <a:off x="1547664" y="3679126"/>
            <a:ext cx="3096344" cy="2846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240780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-171400"/>
            <a:ext cx="7406640" cy="9088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нервную систему </a:t>
            </a:r>
            <a:endParaRPr lang="ru-RU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908720"/>
            <a:ext cx="7406640" cy="17526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 любые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психостимуляторы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энергетики могут негативно влиять на работу нервной системы. Вот самые частые расстройства, связанные с ними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бессонница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головные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тревожность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панические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атаки;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повышенная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агрессия;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визуальные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слуховые галлюцинации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9"/>
            <a:ext cx="33528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4581128"/>
            <a:ext cx="2530475" cy="235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60" y="4725143"/>
            <a:ext cx="2688704" cy="188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4036881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76672"/>
            <a:ext cx="740664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чему приводит употребление энергетиков в сочетании с алкоголем</a:t>
            </a:r>
            <a:endParaRPr lang="ru-RU" sz="36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052736"/>
            <a:ext cx="7406640" cy="17526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Крайне нежелательно смешивать энергетические коктейли со спиртом или напитками на основе кофеина. Такое сочетание может стать причиной самых неприятных последствий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сильный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скачок давления;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аритмия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(нарушение ритма сердца);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тахикардия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приступ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эпилепсии;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ухудшение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печени, почек, поджелудочной железы;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сильное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головокружение.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840" y="2643182"/>
            <a:ext cx="2383160" cy="2088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595463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7406640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Кому противопоказано употреблять энергетические напитки в первую очередь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556792"/>
            <a:ext cx="7406640" cy="17526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1.Детям и подросткам;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2.Беременным и кормящим женщинам;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3.Пожилым людям;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4.Лицам, страдающих атеросклерозом, сердечно  сосудистыми заболеваниями.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72008"/>
            <a:ext cx="3528392" cy="201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4643446"/>
            <a:ext cx="3354166" cy="196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8758495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88640"/>
            <a:ext cx="740664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Побочные действия</a:t>
            </a:r>
            <a:endParaRPr lang="ru-RU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908720"/>
            <a:ext cx="7406640" cy="218988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сердца 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сосудов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аритмия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ишемический инсульт, звон в ушах, отклонения от нормы показателей артериального давления.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функций желудочно-кишечного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тракта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тошнота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рвота, горечь во рту, повышенное газообразование, приводящее к болям в животе и его распиранию. Может развиваться повышенная кислотность в желудке. Иногда наблюдается набор веса. Повышается риск развития сахарного диабета 2-го типа.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 работе нервной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тревоги, головокружение, повышенная раздражительность, дрожание конечностей, агрессивность, бессонница или повышенная сонливость, подавленность и другие отклонения.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в работе органов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зрения, ухудшение слуха.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изменения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зубов: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газированных энергетиков портится зубная эмаль, зубы становятся более чувствительными. Часто развивается кариес.</a:t>
            </a:r>
          </a:p>
        </p:txBody>
      </p:sp>
    </p:spTree>
    <p:extLst>
      <p:ext uri="{BB962C8B-B14F-4D97-AF65-F5344CB8AC3E}">
        <p14:creationId xmlns="" xmlns:p14="http://schemas.microsoft.com/office/powerpoint/2010/main" val="120014941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4768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передозировки</a:t>
            </a:r>
            <a:endParaRPr lang="ru-RU" sz="4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37"/>
          <a:stretch/>
        </p:blipFill>
        <p:spPr>
          <a:xfrm>
            <a:off x="1115616" y="1052736"/>
            <a:ext cx="7848872" cy="56886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1188721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285992"/>
            <a:ext cx="7406640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ЗНАЙТЕ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сочетайте энергетические напитки с лекарственными препаратами похожего или противоположного действия.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Откажитесь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совместного приема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энерготоников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чаем, кофе, алкоголем.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Откажитесь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систематического употребления, т.к. это повышает риск развития привыкания.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Обязательно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организму восстановить силы с помощью сна и питательного рациона.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Помните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правильном рационе питания — при частом употреблении стимулирующих напитков возможно повышение массы тела</a:t>
            </a:r>
            <a:r>
              <a:rPr lang="ru-RU" sz="2400" dirty="0">
                <a:solidFill>
                  <a:schemeClr val="tx1"/>
                </a:solidFill>
                <a:effectLst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429132"/>
            <a:ext cx="2743144" cy="22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3332263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852936"/>
            <a:ext cx="7498080" cy="1143000"/>
          </a:xfrm>
        </p:spPr>
        <p:txBody>
          <a:bodyPr/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597067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340768"/>
            <a:ext cx="749808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Энергетические напитки - это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средне- и сильногазированные безалкогольные и слабоалкогольные напитки, которые содержат вещества, создающие эффект бодрости, прилива сил и энергии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60" y="3068960"/>
            <a:ext cx="7236296" cy="35010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033089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284984"/>
            <a:ext cx="7406640" cy="147218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энергетиков началась в 1960 году,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Японии был выпущен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первый такой напиток. В Европе энергетики начали продаваться с 1987 года, а в Америке – только через 10 лет.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 1 января 2018 года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не только запрещены производство и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энергетиков также, что по российскому законодательству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безалкогольный напиток не может содержать больше двух тонизирующих компонентов, а на банке должны указываться ограничения по использованию.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000504"/>
            <a:ext cx="7426100" cy="264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1348035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404664"/>
            <a:ext cx="740664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энергетических напитков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1124744"/>
            <a:ext cx="3525048" cy="73262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Кофеин 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Таурин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Теобромин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Глюкуронолактон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9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Гуарана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Женьшень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Сахароза</a:t>
            </a:r>
          </a:p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Витамины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В </a:t>
            </a:r>
          </a:p>
          <a:p>
            <a:pPr algn="r"/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357298"/>
            <a:ext cx="3786214" cy="485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72074"/>
            <a:ext cx="3084363" cy="156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4700338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7498080" cy="158417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Кофеин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  <a:effectLst/>
              </a:rPr>
              <a:t>–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распространенный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психостимулятор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Уменьшает чувство усталости и сонливости, повышает умственную работоспособность, ускоряет пульс, обладает легким мочегонным эффектом. Период стимуляции сменяется усталостью, требующей адекватного отдыха. 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Таурин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производное аминокислоты цистеина (вопреки распространенной точке зрения, сам он аминокислотой не является). Один из основных компонентов желчи, в небольших количествах содержится в различных тканях животных и человека, в основном в мышечной.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Гуарана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тропическое растение, распространенное в Бразилии, используется как природный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психостимулятор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и обусловливает стимулирующее действие.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Женьшень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природный стимулятор разностороннего действия. В обычных дозах снижает чувство усталости, повышает психическую и физическую активность. Чрезмерное употребление чревато тревожностью, бессонницей и подъемом артериального давления.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315498501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749808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самом деле энергетический напиток не содержит в себе никакой энергии, достаточно внимательно прочитать этикетку.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достигается за счет высвобождения энергии, которую приберегал на черный день ваш организм.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производителей об абсолютной пользе их продукта не соответствует действительности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01007"/>
            <a:ext cx="2808312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2499803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498080" cy="2276872"/>
          </a:xfrm>
        </p:spPr>
        <p:txBody>
          <a:bodyPr numCol="1">
            <a:no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Они не  снабжают наш организм энергией, так как калорий содержат мало (от 17 ккал до 350 ккал\100 г напитка), а лишь стимулируют его к выработке собственной энергии за счёт внутренних  резервов организма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3269787"/>
            <a:ext cx="6592816" cy="358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6127280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887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употребления</a:t>
            </a:r>
            <a:endParaRPr lang="ru-RU" sz="4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836712"/>
            <a:ext cx="7406640" cy="216024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 и молодежь особенно восприимчивы к воздействию энергетических напитков. Именно молодые люди является основной рекламной целью производителей данных продуктов. Кроме того, они могут испытывать перегрузки в связи с учебным процессом и начать потреблять энергетики для поддержания необходимого уровня концентрации внимания и памяти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Зависимость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энергетиков может быть результатом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компульсивного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потребления, вызванного нарушениями психики, и сама по себе может привести к огромному количеству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516631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7406640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употребления</a:t>
            </a:r>
            <a:endParaRPr 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268760"/>
            <a:ext cx="7406640" cy="30243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последнее десятилетие в России наблюдается значительный рост потребления энергетических напитков среди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 и молодёжи.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мотивами являются: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бодрит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Все пьют;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Везде рекламируют;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Модно.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4429132"/>
            <a:ext cx="4008365" cy="215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4429132"/>
            <a:ext cx="3143272" cy="214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29466929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535</TotalTime>
  <Words>669</Words>
  <Application>Microsoft Office PowerPoint</Application>
  <PresentationFormat>Экран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БПОУ ВО   «БМК»</vt:lpstr>
      <vt:lpstr> Энергетические напитки - это средне- и сильногазированные безалкогольные и слабоалкогольные напитки, которые содержат вещества, создающие эффект бодрости, прилива сил и энергии. </vt:lpstr>
      <vt:lpstr>История энергетиков началась в 1960 году, в Японии был выпущен  первый такой напиток. В Европе энергетики начали продаваться с 1987 года, а в Америке – только через 10 лет. С  1 января 2018 года в России не только запрещены производство и продажа энергетиков также, что по российскому законодательству безалкогольный напиток не может содержать больше двух тонизирующих компонентов, а на банке должны указываться ограничения по использованию.  </vt:lpstr>
      <vt:lpstr>Состав энергетических напитков</vt:lpstr>
      <vt:lpstr>Кофеин – распространенный психостимулятор. Уменьшает чувство усталости и сонливости, повышает умственную работоспособность, ускоряет пульс, обладает легким мочегонным эффектом. Период стимуляции сменяется усталостью, требующей адекватного отдыха.  Таурин – производное аминокислоты цистеина (вопреки распространенной точке зрения, сам он аминокислотой не является). Один из основных компонентов желчи, в небольших количествах содержится в различных тканях животных и человека, в основном в мышечной. Гуарана - тропическое растение, распространенное в Бразилии, используется как природный психостимулятор, который и обусловливает стимулирующее действие. Женьшень - природный стимулятор разностороннего действия. В обычных дозах снижает чувство усталости, повышает психическую и физическую активность. Чрезмерное употребление чревато тревожностью, бессонницей и подъемом артериального давления.</vt:lpstr>
      <vt:lpstr>На самом деле энергетический напиток не содержит в себе никакой энергии, достаточно внимательно прочитать этикетку.  Результат достигается за счет высвобождения энергии, которую приберегал на черный день ваш организм. Заявление производителей об абсолютной пользе их продукта не соответствует действительности.  </vt:lpstr>
      <vt:lpstr>Они не  снабжают наш организм энергией, так как калорий содержат мало (от 17 ккал до 350 ккал\100 г напитка), а лишь стимулируют его к выработке собственной энергии за счёт внутренних  резервов организма</vt:lpstr>
      <vt:lpstr>Причины употребления</vt:lpstr>
      <vt:lpstr>Мотивация употребления</vt:lpstr>
      <vt:lpstr>Слайд 10</vt:lpstr>
      <vt:lpstr>Влияние на сердечно-сосудистую систему</vt:lpstr>
      <vt:lpstr>Влияние на ЖКТ</vt:lpstr>
      <vt:lpstr>Влияние на нервную систему </vt:lpstr>
      <vt:lpstr>К чему приводит употребление энергетиков в сочетании с алкоголем</vt:lpstr>
      <vt:lpstr>Кому противопоказано употреблять энергетические напитки в первую очередь</vt:lpstr>
      <vt:lpstr>Побочные действия</vt:lpstr>
      <vt:lpstr>Симптомы передозировки</vt:lpstr>
      <vt:lpstr>         ЗНАЙТЕ! - Не сочетайте энергетические напитки с лекарственными препаратами похожего или противоположного действия. - Откажитесь от совместного приема энерготоников с чаем, кофе, алкоголем. - Откажитесь от систематического употребления, т.к. это повышает риск развития привыкания. - Обязательно давайте организму восстановить силы с помощью сна и питательного рациона. - Помните о правильном рационе питания — при частом употреблении стимулирующих напитков возможно повышение массы тела.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qwerty</dc:creator>
  <cp:lastModifiedBy>Premium</cp:lastModifiedBy>
  <cp:revision>41</cp:revision>
  <dcterms:created xsi:type="dcterms:W3CDTF">2011-11-17T18:37:17Z</dcterms:created>
  <dcterms:modified xsi:type="dcterms:W3CDTF">2023-10-16T13:02:50Z</dcterms:modified>
</cp:coreProperties>
</file>