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7" r:id="rId2"/>
    <p:sldId id="275" r:id="rId3"/>
    <p:sldId id="258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303" r:id="rId15"/>
    <p:sldId id="313" r:id="rId16"/>
    <p:sldId id="314" r:id="rId17"/>
    <p:sldId id="31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7" r:id="rId26"/>
    <p:sldId id="298" r:id="rId27"/>
    <p:sldId id="299" r:id="rId28"/>
    <p:sldId id="293" r:id="rId29"/>
    <p:sldId id="300" r:id="rId30"/>
    <p:sldId id="294" r:id="rId31"/>
    <p:sldId id="302" r:id="rId32"/>
    <p:sldId id="304" r:id="rId33"/>
    <p:sldId id="305" r:id="rId34"/>
    <p:sldId id="306" r:id="rId35"/>
    <p:sldId id="307" r:id="rId36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>
        <p:scale>
          <a:sx n="60" d="100"/>
          <a:sy n="60" d="100"/>
        </p:scale>
        <p:origin x="1550" y="658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294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CBDACDC-6E63-4272-B3AC-CCF5CA6029F9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379994-B797-4915-BB7A-12D6CEBDCA03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502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613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 rtlCol="0">
            <a:noAutofit/>
          </a:bodyPr>
          <a:lstStyle>
            <a:lvl1pPr>
              <a:defRPr sz="7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C10C6A-66F6-4656-BD5A-C787A1F83051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8CAEA8-596E-4ADA-B5C6-8A4218D28579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9752012" y="533400"/>
            <a:ext cx="1371600" cy="5592764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9CDD9C-ADF0-4A8E-89D7-BECA34527CD0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B38E33-CD8D-468C-AC4D-8EE3547B20B6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22414" y="2514601"/>
            <a:ext cx="9144000" cy="2819400"/>
          </a:xfrm>
        </p:spPr>
        <p:txBody>
          <a:bodyPr rtlCol="0" anchor="b">
            <a:noAutofit/>
          </a:bodyPr>
          <a:lstStyle>
            <a:lvl1pPr algn="l" rtl="0">
              <a:defRPr sz="6600" b="0" i="0" cap="none" baseline="0"/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9BE440-AB8F-40F9-B469-1A59D2545CD3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3F9309-2CCA-4BCE-9CC0-3EE77B52DCAB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18821A-9448-46F0-B6E1-E60F48BE7F0B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544A87-C71B-4A39-B170-2D8A98D13A99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47BFD6-90C6-43D7-BD59-197B56E94537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Замещающий текст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Объект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8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861E71-FD8E-41DA-B28B-6587873E4DD2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Замещающий текст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Рисунок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pic>
        <p:nvPicPr>
          <p:cNvPr id="9" name="Рисунок 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  <a:p>
            <a:pPr lvl="5" rtl="0"/>
            <a:r>
              <a:rPr lang="ru-RU" dirty="0"/>
              <a:t>Шестой уровень</a:t>
            </a:r>
          </a:p>
          <a:p>
            <a:pPr lvl="6" rtl="0"/>
            <a:r>
              <a:rPr lang="ru-RU" dirty="0"/>
              <a:t>Седьмой уровень</a:t>
            </a:r>
          </a:p>
          <a:p>
            <a:pPr lvl="7" rtl="0"/>
            <a:r>
              <a:rPr lang="ru-RU" dirty="0"/>
              <a:t>Восьмой уровень</a:t>
            </a:r>
          </a:p>
          <a:p>
            <a:pPr lvl="8" rtl="0"/>
            <a:r>
              <a:rPr lang="ru-RU" dirty="0"/>
              <a:t>Девятый уровень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EFE7F42-9E58-4B67-8DDA-E2C75A491C90}" type="datetime1">
              <a:rPr lang="ru-RU" smtClean="0"/>
              <a:t>18.08.2023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137D0E-4A4F-4307-8994-C1891D747D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61963" y="2492896"/>
            <a:ext cx="8136905" cy="1728192"/>
          </a:xfrm>
        </p:spPr>
        <p:txBody>
          <a:bodyPr rtlCol="0">
            <a:normAutofit/>
          </a:bodyPr>
          <a:lstStyle/>
          <a:p>
            <a:pPr algn="ctr" rtl="0"/>
            <a:r>
              <a:rPr lang="ru-RU" b="1" dirty="0" smtClean="0">
                <a:solidFill>
                  <a:srgbClr val="C00000"/>
                </a:solidFill>
              </a:rPr>
              <a:t>Знакомство с культурой татарского народа через народную сказку «</a:t>
            </a:r>
            <a:r>
              <a:rPr lang="ru-RU" b="1" dirty="0" err="1" smtClean="0">
                <a:solidFill>
                  <a:srgbClr val="C00000"/>
                </a:solidFill>
              </a:rPr>
              <a:t>Зухра</a:t>
            </a:r>
            <a:r>
              <a:rPr lang="ru-RU" b="1" dirty="0" smtClean="0">
                <a:solidFill>
                  <a:srgbClr val="C00000"/>
                </a:solidFill>
              </a:rPr>
              <a:t> - </a:t>
            </a:r>
            <a:r>
              <a:rPr lang="ru-RU" b="1" dirty="0" err="1" smtClean="0">
                <a:solidFill>
                  <a:srgbClr val="C00000"/>
                </a:solidFill>
              </a:rPr>
              <a:t>Йолдыз</a:t>
            </a:r>
            <a:r>
              <a:rPr lang="ru-RU" b="1" dirty="0" smtClean="0">
                <a:solidFill>
                  <a:srgbClr val="C00000"/>
                </a:solidFill>
              </a:rPr>
              <a:t>», </a:t>
            </a:r>
            <a:r>
              <a:rPr lang="ru-RU" b="1" smtClean="0">
                <a:solidFill>
                  <a:srgbClr val="C00000"/>
                </a:solidFill>
              </a:rPr>
              <a:t>и изготовление </a:t>
            </a:r>
            <a:r>
              <a:rPr lang="ru-RU" b="1" dirty="0" smtClean="0">
                <a:solidFill>
                  <a:srgbClr val="C00000"/>
                </a:solidFill>
              </a:rPr>
              <a:t>текстильной </a:t>
            </a:r>
            <a:r>
              <a:rPr lang="ru-RU" b="1" smtClean="0">
                <a:solidFill>
                  <a:srgbClr val="C00000"/>
                </a:solidFill>
              </a:rPr>
              <a:t>куклы </a:t>
            </a:r>
            <a:r>
              <a:rPr lang="ru-RU" b="1" smtClean="0">
                <a:solidFill>
                  <a:srgbClr val="C00000"/>
                </a:solidFill>
              </a:rPr>
              <a:t>главной героини.</a:t>
            </a:r>
            <a:endParaRPr lang="ru-RU" b="1" dirty="0" smtClean="0">
              <a:solidFill>
                <a:srgbClr val="C00000"/>
              </a:solidFill>
            </a:endParaRPr>
          </a:p>
          <a:p>
            <a:pPr algn="ctr" rtl="0"/>
            <a:endParaRPr lang="ru-RU" b="1" dirty="0">
              <a:solidFill>
                <a:srgbClr val="C00000"/>
              </a:solidFill>
            </a:endParaRPr>
          </a:p>
          <a:p>
            <a:pPr algn="ctr" rtl="0"/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61964" y="404664"/>
            <a:ext cx="8622605" cy="1584176"/>
          </a:xfrm>
        </p:spPr>
        <p:txBody>
          <a:bodyPr/>
          <a:lstStyle/>
          <a:p>
            <a:pPr algn="ctr"/>
            <a:r>
              <a:rPr lang="ru-RU" sz="1400" dirty="0" smtClean="0"/>
              <a:t>МБО ДО «ЛДХШ им. М. Х. </a:t>
            </a:r>
            <a:r>
              <a:rPr lang="ru-RU" sz="1400" dirty="0" err="1" smtClean="0"/>
              <a:t>Хаертдинова</a:t>
            </a:r>
            <a:r>
              <a:rPr lang="ru-RU" sz="1400" dirty="0" smtClean="0"/>
              <a:t>»</a:t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3600" dirty="0" smtClean="0">
                <a:solidFill>
                  <a:srgbClr val="C00000"/>
                </a:solidFill>
              </a:rPr>
              <a:t>Мастер-класс</a:t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по выполнению текстильной куклы в татарском национальном костюме на уроке ДПИ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450" y="0"/>
            <a:ext cx="134934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2" y="0"/>
            <a:ext cx="134934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42484" y="4221088"/>
            <a:ext cx="3344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Автор: Валиуллина Альбина     </a:t>
            </a:r>
            <a:r>
              <a:rPr lang="ru-RU" dirty="0" err="1" smtClean="0"/>
              <a:t>Фаридовна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54252" y="558924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Г. Лениногорск</a:t>
            </a:r>
          </a:p>
          <a:p>
            <a:pPr algn="ctr"/>
            <a:r>
              <a:rPr lang="ru-RU" dirty="0" smtClean="0"/>
              <a:t>2023г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65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003" t="8757" r="31994" b="13014"/>
          <a:stretch/>
        </p:blipFill>
        <p:spPr>
          <a:xfrm>
            <a:off x="5029542" y="11877"/>
            <a:ext cx="5601374" cy="68461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916" y="0"/>
            <a:ext cx="1349347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6342" y="1340768"/>
            <a:ext cx="3168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Выполнить выкройки платья из картона или плотной бумаги</a:t>
            </a:r>
            <a:endParaRPr lang="ru-RU" sz="3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0"/>
            <a:ext cx="1349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3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881" t="5846" r="32594" b="6472"/>
          <a:stretch/>
        </p:blipFill>
        <p:spPr>
          <a:xfrm>
            <a:off x="5806381" y="-34191"/>
            <a:ext cx="4824536" cy="6892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4550" y="1772816"/>
            <a:ext cx="35283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Выкроить детали платья, добавляя 1см припуск на шов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916" y="0"/>
            <a:ext cx="134934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-34191"/>
            <a:ext cx="1349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9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4472" t="5447" r="34120" b="21014"/>
          <a:stretch/>
        </p:blipFill>
        <p:spPr>
          <a:xfrm>
            <a:off x="5423915" y="1"/>
            <a:ext cx="5207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7908" y="1916832"/>
            <a:ext cx="3866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Прошить </a:t>
            </a:r>
          </a:p>
          <a:p>
            <a:pPr algn="ctr"/>
            <a:r>
              <a:rPr lang="ru-RU" sz="3600" dirty="0" smtClean="0"/>
              <a:t>детали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4" y="0"/>
            <a:ext cx="1349347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916" y="0"/>
            <a:ext cx="1349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569" r="29557"/>
          <a:stretch/>
        </p:blipFill>
        <p:spPr>
          <a:xfrm>
            <a:off x="5878388" y="0"/>
            <a:ext cx="4745066" cy="68534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0"/>
            <a:ext cx="134934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454" y="0"/>
            <a:ext cx="134934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2581" y="1484784"/>
            <a:ext cx="2952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Соединить верх и юбку, образуя платье. Вывернуть и прогладить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371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3428" y="404664"/>
            <a:ext cx="9036494" cy="151216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Выполняем украшения. Для этого необходимо из кружев вырезать элементы и приклеить на платье. Дополнить украшения стразами.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603" y="20487"/>
            <a:ext cx="134934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" y="0"/>
            <a:ext cx="134934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2850" y="-802756"/>
            <a:ext cx="4477651" cy="944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2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73932" y="1556792"/>
            <a:ext cx="3312368" cy="561662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Рукава и подол платья украсить серебристыми кружевами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639" y="7234"/>
            <a:ext cx="134934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9347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8"/>
          <a:stretch/>
        </p:blipFill>
        <p:spPr>
          <a:xfrm>
            <a:off x="5446340" y="-7438"/>
            <a:ext cx="5360263" cy="682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0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46" y="203"/>
            <a:ext cx="325688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78" y="-11629"/>
            <a:ext cx="134934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301" y="-11629"/>
            <a:ext cx="1349347" cy="6858000"/>
          </a:xfrm>
          <a:prstGeom prst="rect">
            <a:avLst/>
          </a:prstGeom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504637" y="1772816"/>
            <a:ext cx="3097656" cy="381642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Из кружев также выполняем серьги для нашей куклы</a:t>
            </a:r>
            <a:endParaRPr lang="ru-RU" sz="3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590" y="0"/>
            <a:ext cx="3256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1924" y="2132856"/>
            <a:ext cx="3920794" cy="640871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И украшения на косы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78" y="-10007"/>
            <a:ext cx="134934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" y="-10007"/>
            <a:ext cx="134934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7" r="507" b="16992"/>
          <a:stretch/>
        </p:blipFill>
        <p:spPr>
          <a:xfrm>
            <a:off x="5959389" y="1"/>
            <a:ext cx="4880089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6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2889" y="692696"/>
            <a:ext cx="33123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Для головного убора ткань также сложить вдвое-лицом к лицу, обвести по выкройке, вырезать, добавляя см припуск на шов. Прошить.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947" y="0"/>
            <a:ext cx="5008246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235" y="3190"/>
            <a:ext cx="1349347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9" y="0"/>
            <a:ext cx="1349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4" y="7002"/>
            <a:ext cx="445452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8" y="7002"/>
            <a:ext cx="134934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924" y="0"/>
            <a:ext cx="1349347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1964" y="692696"/>
            <a:ext cx="34563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Вывернуть и обработать край головного убора, подвернув вовнутрь, прошить.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298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0"/>
            <a:ext cx="134934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916" y="22120"/>
            <a:ext cx="134934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10" y="9944"/>
            <a:ext cx="414930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972" y="476672"/>
            <a:ext cx="3672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ЗУХРА -ЙОЛДЫЗ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9996" y="2708920"/>
            <a:ext cx="34563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Текстильная кукла в татарском </a:t>
            </a:r>
            <a:r>
              <a:rPr lang="ru-RU" sz="3200" dirty="0" smtClean="0"/>
              <a:t>национальном </a:t>
            </a:r>
            <a:r>
              <a:rPr lang="ru-RU" sz="3200" dirty="0" smtClean="0"/>
              <a:t>костюме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8587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931" t="3640" r="24936" b="16292"/>
          <a:stretch/>
        </p:blipFill>
        <p:spPr>
          <a:xfrm>
            <a:off x="2422004" y="57996"/>
            <a:ext cx="7352374" cy="6739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-38541"/>
            <a:ext cx="134934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916" y="0"/>
            <a:ext cx="1349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79" y="0"/>
            <a:ext cx="447080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924" y="0"/>
            <a:ext cx="134934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-12576"/>
            <a:ext cx="134934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7653" y="1412776"/>
            <a:ext cx="33843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По выкройке вырезать все детали, добавляя см на припуск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90859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093" y="0"/>
            <a:ext cx="517428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0"/>
            <a:ext cx="134934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375" y="0"/>
            <a:ext cx="1349347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6946" y="1484784"/>
            <a:ext cx="28083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Обработать края на </a:t>
            </a:r>
            <a:r>
              <a:rPr lang="ru-RU" sz="3600" dirty="0" err="1" smtClean="0"/>
              <a:t>оверлоке</a:t>
            </a:r>
            <a:r>
              <a:rPr lang="ru-RU" sz="3600" dirty="0" smtClean="0"/>
              <a:t> </a:t>
            </a:r>
            <a:r>
              <a:rPr lang="ru-RU" sz="3600" dirty="0" smtClean="0"/>
              <a:t>и соединить все детали жилетки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547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78" y="-30171"/>
            <a:ext cx="3284146" cy="40581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924" y="0"/>
            <a:ext cx="134934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9374" y="745827"/>
            <a:ext cx="541940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Сложить ткань для  «штанишек» вдвое, обвести по выкройке. Вырезать добавляя см припуск на шов. Предварительно сколоть булавками детали, чтобы не смещались 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78" y="3284984"/>
            <a:ext cx="3284146" cy="35730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0"/>
            <a:ext cx="1349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4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-14702"/>
            <a:ext cx="134934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916" y="-14702"/>
            <a:ext cx="134934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4" b="6336"/>
          <a:stretch/>
        </p:blipFill>
        <p:spPr>
          <a:xfrm>
            <a:off x="6022404" y="44624"/>
            <a:ext cx="4608512" cy="6768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9956" y="1556792"/>
            <a:ext cx="360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Прошить</a:t>
            </a:r>
            <a:r>
              <a:rPr lang="ru-RU" sz="4000" dirty="0"/>
              <a:t> </a:t>
            </a:r>
            <a:r>
              <a:rPr lang="ru-RU" sz="4000" dirty="0" smtClean="0"/>
              <a:t>оставив сантиметр от края.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0833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416" y="0"/>
            <a:ext cx="43965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916" y="0"/>
            <a:ext cx="1349347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1" y="0"/>
            <a:ext cx="134934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5697" y="1700808"/>
            <a:ext cx="3994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Подогнуть штанины и пояс, оставив место для резинки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3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1368" y="355183"/>
            <a:ext cx="8487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Продеть резинку на поясе и манжетах, используя булавку. Концы резинки прошить и спрятать внутрь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38" y="1804535"/>
            <a:ext cx="2427579" cy="5053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768" y="1804535"/>
            <a:ext cx="2909934" cy="50534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064" y="1804535"/>
            <a:ext cx="2404412" cy="50534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637" y="0"/>
            <a:ext cx="1349347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94" y="0"/>
            <a:ext cx="1349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4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4" b="13964"/>
          <a:stretch/>
        </p:blipFill>
        <p:spPr>
          <a:xfrm>
            <a:off x="5444396" y="-27384"/>
            <a:ext cx="5256584" cy="6840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5940" y="1556792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Вывернуть изделие</a:t>
            </a:r>
            <a:endParaRPr lang="ru-RU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924" y="0"/>
            <a:ext cx="1349347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0"/>
            <a:ext cx="1349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918" y="32589"/>
            <a:ext cx="134934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4"/>
          <a:stretch/>
        </p:blipFill>
        <p:spPr>
          <a:xfrm>
            <a:off x="6178524" y="16937"/>
            <a:ext cx="4024986" cy="6824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0601" y="1700808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Надеть на куклу</a:t>
            </a:r>
            <a:endParaRPr lang="ru-RU" sz="4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0"/>
            <a:ext cx="1349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1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796" y="1700808"/>
            <a:ext cx="42484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Акриловыми красками расписать сапожки. Хорошо </a:t>
            </a:r>
            <a:r>
              <a:rPr lang="ru-RU" sz="3600" dirty="0" smtClean="0"/>
              <a:t>просушить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065" y="0"/>
            <a:ext cx="6840760" cy="68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7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-15391"/>
            <a:ext cx="134934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916" y="0"/>
            <a:ext cx="134934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90" y="0"/>
            <a:ext cx="432972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55950" y="1340768"/>
            <a:ext cx="35283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Подготовка выкроек тела куклы из картона или плотной бумаги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731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829" y="0"/>
            <a:ext cx="134934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0"/>
            <a:ext cx="134934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2981" y="404664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Тонкой кистью выполнить узор с  татарскими элементами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0557" r="30156"/>
          <a:stretch/>
        </p:blipFill>
        <p:spPr>
          <a:xfrm>
            <a:off x="2030572" y="1772816"/>
            <a:ext cx="3139015" cy="44943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946" y="1772816"/>
            <a:ext cx="2135279" cy="44962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225" y="1772816"/>
            <a:ext cx="3089292" cy="45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22" y="1601416"/>
            <a:ext cx="2496370" cy="52565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65" y="1581570"/>
            <a:ext cx="5587822" cy="52662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924" y="13928"/>
            <a:ext cx="134934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1" y="0"/>
            <a:ext cx="134934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9996" y="260648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Элементы узора </a:t>
            </a:r>
            <a:r>
              <a:rPr lang="ru-RU" sz="3600" dirty="0" smtClean="0"/>
              <a:t>декорировать </a:t>
            </a:r>
            <a:r>
              <a:rPr lang="ru-RU" sz="3600" dirty="0" smtClean="0"/>
              <a:t>серебристым контуром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7738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33972" y="1556792"/>
            <a:ext cx="4032449" cy="597666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Остается расписать лицо и выполнить месяц под косами. 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908" y="108012"/>
            <a:ext cx="134934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0" y="-17264"/>
            <a:ext cx="134934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68" y="20341"/>
            <a:ext cx="3656877" cy="68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73932" y="188640"/>
            <a:ext cx="8568952" cy="9361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Акриловыми красками по ткани расписываем лицо. Используя косметику, сухой кистью наносим румяна.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168" y="1124744"/>
            <a:ext cx="2578224" cy="4149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120" y="6423"/>
            <a:ext cx="134934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2"/>
            <a:ext cx="134934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808" y="2253840"/>
            <a:ext cx="2189582" cy="46105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143" y="1124744"/>
            <a:ext cx="2489320" cy="42996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96" y="1828190"/>
            <a:ext cx="2383191" cy="501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9916" y="476672"/>
            <a:ext cx="4752528" cy="1656184"/>
          </a:xfrm>
        </p:spPr>
        <p:txBody>
          <a:bodyPr/>
          <a:lstStyle/>
          <a:p>
            <a:r>
              <a:rPr lang="ru-RU" dirty="0" smtClean="0"/>
              <a:t>Из плотного картона вырезать месяц. Наклеить серебристую ткань с обеих сторон, края оформить тесьмой.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95" y="0"/>
            <a:ext cx="414930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890" y="7234"/>
            <a:ext cx="134934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4"/>
            <a:ext cx="1349347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59" y="2108448"/>
            <a:ext cx="3052281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5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84" y="0"/>
            <a:ext cx="419642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7" y="0"/>
            <a:ext cx="134934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50396" y="2276872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Наша героиня </a:t>
            </a:r>
          </a:p>
          <a:p>
            <a:pPr algn="ctr"/>
            <a:r>
              <a:rPr lang="ru-RU" sz="3600" b="1" dirty="0" smtClean="0"/>
              <a:t>«</a:t>
            </a:r>
            <a:r>
              <a:rPr lang="ru-RU" sz="3600" b="1" dirty="0" err="1" smtClean="0"/>
              <a:t>Зухра</a:t>
            </a:r>
            <a:r>
              <a:rPr lang="ru-RU" sz="3600" b="1" dirty="0" smtClean="0"/>
              <a:t> –</a:t>
            </a:r>
            <a:r>
              <a:rPr lang="ru-RU" sz="3600" b="1" dirty="0" err="1" smtClean="0"/>
              <a:t>Йолдыз</a:t>
            </a:r>
            <a:r>
              <a:rPr lang="ru-RU" sz="3600" b="1" dirty="0" smtClean="0"/>
              <a:t>» готова!</a:t>
            </a:r>
            <a:endParaRPr lang="ru-RU" sz="36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887" y="16971"/>
            <a:ext cx="1349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731" r="25155"/>
          <a:stretch/>
        </p:blipFill>
        <p:spPr>
          <a:xfrm>
            <a:off x="4587692" y="-6114"/>
            <a:ext cx="6115232" cy="6864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924" y="0"/>
            <a:ext cx="1349347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1804" y="548680"/>
            <a:ext cx="352839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Ткань «двунитку» сложить вдвое, обвести по выкройкам все детали куклы и сколоть булавками, вырезать, добавляя припуск на шов 1см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1957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478" r="24468"/>
          <a:stretch/>
        </p:blipFill>
        <p:spPr>
          <a:xfrm>
            <a:off x="4427878" y="23648"/>
            <a:ext cx="6203038" cy="6834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916" y="23648"/>
            <a:ext cx="134934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1804" y="1700808"/>
            <a:ext cx="3312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Прошить, оставляя вход, чтобы вывернуть изделие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0478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385" r="24693"/>
          <a:stretch/>
        </p:blipFill>
        <p:spPr>
          <a:xfrm>
            <a:off x="4422568" y="1"/>
            <a:ext cx="620834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916" y="0"/>
            <a:ext cx="134934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5780" y="1916832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Вывернуть и добавить детали </a:t>
            </a:r>
            <a:r>
              <a:rPr lang="ru-RU" sz="3600" dirty="0" err="1" smtClean="0"/>
              <a:t>синтепухом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3155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133" r="25533"/>
          <a:stretch/>
        </p:blipFill>
        <p:spPr>
          <a:xfrm>
            <a:off x="4582244" y="19395"/>
            <a:ext cx="6021818" cy="6865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62" y="27354"/>
            <a:ext cx="134934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1804" y="1196752"/>
            <a:ext cx="35283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Прошить в коленках, локтях, ладошках, выделить швом ушки и пальчики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562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1741" r="31983"/>
          <a:stretch/>
        </p:blipFill>
        <p:spPr>
          <a:xfrm>
            <a:off x="6221926" y="8130"/>
            <a:ext cx="4408085" cy="6835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916" y="0"/>
            <a:ext cx="134934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2284" y="1340768"/>
            <a:ext cx="4176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Собрать все детали, образуя цельную фигуру куклы. Прорисовать карандашом лицо куклы.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9" y="8130"/>
            <a:ext cx="1349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1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385" r="33927"/>
          <a:stretch/>
        </p:blipFill>
        <p:spPr>
          <a:xfrm>
            <a:off x="6728461" y="1340768"/>
            <a:ext cx="2815896" cy="4998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9956" y="40466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Из пряжи выполнить волосы куклы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916" y="0"/>
            <a:ext cx="134934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0"/>
            <a:ext cx="1349347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62" y="1340768"/>
            <a:ext cx="3229510" cy="499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кварель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0793120_TF02886637" id="{EF4838D5-005E-481C-8917-CAE38CE26568}" vid="{5700F920-DCD6-4852-9D53-05CF7BB3072A}"/>
    </a:ext>
  </a:extLst>
</a:theme>
</file>

<file path=ppt/theme/theme2.xml><?xml version="1.0" encoding="utf-8"?>
<a:theme xmlns:a="http://schemas.openxmlformats.org/drawingml/2006/main" name="Тема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Акварель (широкоэкранный формат)</Template>
  <TotalTime>562</TotalTime>
  <Words>387</Words>
  <Application>Microsoft Office PowerPoint</Application>
  <PresentationFormat>Произвольный</PresentationFormat>
  <Paragraphs>43</Paragraphs>
  <Slides>35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8" baseType="lpstr">
      <vt:lpstr>Arial</vt:lpstr>
      <vt:lpstr>Palatino Linotype</vt:lpstr>
      <vt:lpstr>Акварель_16x9</vt:lpstr>
      <vt:lpstr>МБО ДО «ЛДХШ им. М. Х. Хаертдинова»  Мастер-класс по выполнению текстильной куклы в татарском национальном костюме на уроке ДПИ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Валиуллина</dc:creator>
  <cp:lastModifiedBy>Альбина Валиуллина</cp:lastModifiedBy>
  <cp:revision>42</cp:revision>
  <dcterms:created xsi:type="dcterms:W3CDTF">2023-06-30T10:38:30Z</dcterms:created>
  <dcterms:modified xsi:type="dcterms:W3CDTF">2023-08-18T11:30:13Z</dcterms:modified>
</cp:coreProperties>
</file>