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88" r:id="rId3"/>
    <p:sldId id="258" r:id="rId4"/>
    <p:sldId id="259" r:id="rId5"/>
    <p:sldId id="261" r:id="rId6"/>
    <p:sldId id="265" r:id="rId7"/>
    <p:sldId id="269" r:id="rId8"/>
    <p:sldId id="272" r:id="rId9"/>
    <p:sldId id="275" r:id="rId10"/>
    <p:sldId id="278" r:id="rId11"/>
    <p:sldId id="281" r:id="rId12"/>
    <p:sldId id="284" r:id="rId13"/>
    <p:sldId id="285" r:id="rId14"/>
    <p:sldId id="28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29D09-5162-4085-9A81-9CC390AF547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2E4D-6B6A-40AF-A391-9AF1CF54E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29D09-5162-4085-9A81-9CC390AF547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2E4D-6B6A-40AF-A391-9AF1CF54E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29D09-5162-4085-9A81-9CC390AF547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2E4D-6B6A-40AF-A391-9AF1CF54E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29D09-5162-4085-9A81-9CC390AF547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2E4D-6B6A-40AF-A391-9AF1CF54E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29D09-5162-4085-9A81-9CC390AF547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2E4D-6B6A-40AF-A391-9AF1CF54E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29D09-5162-4085-9A81-9CC390AF547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2E4D-6B6A-40AF-A391-9AF1CF54E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29D09-5162-4085-9A81-9CC390AF547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2E4D-6B6A-40AF-A391-9AF1CF54E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29D09-5162-4085-9A81-9CC390AF547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2E4D-6B6A-40AF-A391-9AF1CF54E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29D09-5162-4085-9A81-9CC390AF547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2E4D-6B6A-40AF-A391-9AF1CF54E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29D09-5162-4085-9A81-9CC390AF547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2E4D-6B6A-40AF-A391-9AF1CF54E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29D09-5162-4085-9A81-9CC390AF547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2E4D-6B6A-40AF-A391-9AF1CF54E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29D09-5162-4085-9A81-9CC390AF547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12E4D-6B6A-40AF-A391-9AF1CF54E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rot.info/uploads/posts/2020-01/thumbs/1580408419_25-p-foni-dlya-teksta-s-tsvetami-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43042" y="1714488"/>
            <a:ext cx="6643734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Мастер- класс по      </a:t>
            </a:r>
          </a:p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изготовлению  цветка </a:t>
            </a:r>
          </a:p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из  шерстяных ниток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«Одуванчик»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29256" y="4721662"/>
            <a:ext cx="2643206" cy="3385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учитель: И.Д. Алексеева </a:t>
            </a:r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krot.info/uploads/posts/2020-01/thumbs/1580408419_25-p-foni-dlya-teksta-s-tsvetami-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C:\Users\user\Downloads\IMG_2453-m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357298"/>
            <a:ext cx="2089562" cy="278608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71736" y="714356"/>
            <a:ext cx="4143404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цветок вставляет стебель 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3" descr="C:\Users\user\Downloads\IMG_2454-m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357298"/>
            <a:ext cx="2071702" cy="2729768"/>
          </a:xfrm>
          <a:prstGeom prst="rect">
            <a:avLst/>
          </a:prstGeom>
          <a:noFill/>
        </p:spPr>
      </p:pic>
      <p:pic>
        <p:nvPicPr>
          <p:cNvPr id="6" name="Picture 2" descr="C:\Users\user\Downloads\IMG_2455-m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3598658" y="3616526"/>
            <a:ext cx="2089563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krot.info/uploads/posts/2020-01/thumbs/1580408419_25-p-foni-dlya-teksta-s-tsvetami-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C:\Users\user\Downloads\IMG_2456-m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000100" y="2516181"/>
            <a:ext cx="4000528" cy="3000396"/>
          </a:xfrm>
          <a:prstGeom prst="rect">
            <a:avLst/>
          </a:prstGeom>
          <a:noFill/>
        </p:spPr>
      </p:pic>
      <p:pic>
        <p:nvPicPr>
          <p:cNvPr id="4" name="Picture 2" descr="C:\Users\user\Downloads\IMG_2458-m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289226" y="2497328"/>
            <a:ext cx="3976717" cy="29825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928670"/>
            <a:ext cx="5929353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цветной бумаги зеленого цвета вырезаем       </a:t>
            </a: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листик одуванчика 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krot.info/uploads/posts/2020-01/thumbs/1580408419_25-p-foni-dlya-teksta-s-tsvetami-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C:\Users\user\Downloads\IMG_2459-m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714488"/>
            <a:ext cx="5786478" cy="433985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85918" y="857232"/>
            <a:ext cx="5643602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Прикрепляем листик к стеблю одуванчика 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krot.info/uploads/posts/2020-01/thumbs/1580408419_25-p-foni-dlya-teksta-s-tsvetami-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C:\Users\user\Downloads\IMG_2460-m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345515" y="2104450"/>
            <a:ext cx="4667283" cy="350046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28926" y="928670"/>
            <a:ext cx="3500462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Одуванчик готов 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rot.info/uploads/posts/2020-01/thumbs/1580408419_25-p-foni-dlya-teksta-s-tsvetami-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42976" y="2285992"/>
            <a:ext cx="7000924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rot.info/uploads/posts/2020-01/thumbs/1580408419_25-p-foni-dlya-teksta-s-tsvetami-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14414" y="714356"/>
            <a:ext cx="7215238" cy="526297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Мастер- класс «Одуванчик»</a:t>
            </a: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Работа  для детей 7- 8 класса с ОВЗ</a:t>
            </a: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(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интеллектуальными нарушениями).</a:t>
            </a: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Цель работы: формирование умений работать с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шерстяными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нитками. </a:t>
            </a: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Задачи:</a:t>
            </a: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Образовательные:</a:t>
            </a: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-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обучить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приёмам работы  с шерстяными нитками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;</a:t>
            </a: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-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создать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условия для развития творческих способностей.</a:t>
            </a: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ru-RU" sz="2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Коррекционно- развивающие</a:t>
            </a:r>
            <a:r>
              <a:rPr lang="ru-RU" sz="2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-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формирование ручной умелости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;</a:t>
            </a: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-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коррекция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развитие мыслительной деятельности.</a:t>
            </a: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ru-RU" sz="2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Воспитательные</a:t>
            </a:r>
            <a:r>
              <a:rPr lang="ru-RU" sz="2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-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воспитать 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трудолюбие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;</a:t>
            </a: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-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воспитать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самостоятельность.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krot.info/uploads/posts/2020-01/thumbs/1580408419_25-p-foni-dlya-teksta-s-tsvetami-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ser\Downloads\IMG_2433-m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381111"/>
            <a:ext cx="3571900" cy="476253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00298" y="785794"/>
            <a:ext cx="4500594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Для работы нам понадобится: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krot.info/uploads/posts/2020-01/thumbs/1580408419_25-p-foni-dlya-teksta-s-tsvetami-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user\Downloads\IMG_2434-m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500174"/>
            <a:ext cx="2357454" cy="31432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71604" y="714356"/>
            <a:ext cx="621510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Отрезаем небольшого размера шерстяную нитку и укладываем её между двумя шаблонами.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C:\Users\user\Downloads\IMG_2436-m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500174"/>
            <a:ext cx="2411033" cy="3214710"/>
          </a:xfrm>
          <a:prstGeom prst="rect">
            <a:avLst/>
          </a:prstGeom>
          <a:noFill/>
        </p:spPr>
      </p:pic>
      <p:pic>
        <p:nvPicPr>
          <p:cNvPr id="6" name="Picture 2" descr="C:\Users\user\Downloads\IMG_2435-m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2786058"/>
            <a:ext cx="2571768" cy="3429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krot.info/uploads/posts/2020-01/thumbs/1580408419_25-p-foni-dlya-teksta-s-tsvetami-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user\Downloads\IMG_2437-m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357298"/>
            <a:ext cx="2196719" cy="292895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57422" y="714356"/>
            <a:ext cx="5143536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Наматываем нитки из клубка на шаблон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C:\Users\user\Downloads\IMG_2438-m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214422"/>
            <a:ext cx="2250298" cy="3000397"/>
          </a:xfrm>
          <a:prstGeom prst="rect">
            <a:avLst/>
          </a:prstGeom>
          <a:noFill/>
        </p:spPr>
      </p:pic>
      <p:pic>
        <p:nvPicPr>
          <p:cNvPr id="6" name="Picture 2" descr="C:\Users\user\Downloads\IMG_2439-m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3000372"/>
            <a:ext cx="2357454" cy="3143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krot.info/uploads/posts/2020-01/thumbs/1580408419_25-p-foni-dlya-teksta-s-tsvetami-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C:\Users\user\Downloads\IMG_2440-m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785925"/>
            <a:ext cx="2357455" cy="3143273"/>
          </a:xfrm>
          <a:prstGeom prst="rect">
            <a:avLst/>
          </a:prstGeom>
          <a:noFill/>
        </p:spPr>
      </p:pic>
      <p:pic>
        <p:nvPicPr>
          <p:cNvPr id="4" name="Picture 2" descr="C:\Users\user\Downloads\IMG_2442-m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857364"/>
            <a:ext cx="2250297" cy="30003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728" y="714356"/>
            <a:ext cx="628654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желтые  нитки наматываем зеленые.    </a:t>
            </a: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Фиксирует узелком желтые нитки. 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2" descr="C:\Users\user\Downloads\IMG_2443-m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3047998"/>
            <a:ext cx="2357454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krot.info/uploads/posts/2020-01/thumbs/1580408419_25-p-foni-dlya-teksta-s-tsvetami-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C:\Users\user\Downloads\IMG_2444-m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428736"/>
            <a:ext cx="2214578" cy="29527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00166" y="785794"/>
            <a:ext cx="6357982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Разрезаем ножницами нитки между шаблонами 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C:\Users\user\Downloads\IMG_2445-m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357298"/>
            <a:ext cx="2268139" cy="3024185"/>
          </a:xfrm>
          <a:prstGeom prst="rect">
            <a:avLst/>
          </a:prstGeom>
          <a:noFill/>
        </p:spPr>
      </p:pic>
      <p:pic>
        <p:nvPicPr>
          <p:cNvPr id="7" name="Picture 2" descr="C:\Users\user\Downloads\IMG_2446-m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3167060"/>
            <a:ext cx="2286016" cy="3048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krot.info/uploads/posts/2020-01/thumbs/1580408419_25-p-foni-dlya-teksta-s-tsvetami-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user\Downloads\IMG_2447-m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428736"/>
            <a:ext cx="2446752" cy="3262336"/>
          </a:xfrm>
          <a:prstGeom prst="rect">
            <a:avLst/>
          </a:prstGeom>
          <a:noFill/>
        </p:spPr>
      </p:pic>
      <p:pic>
        <p:nvPicPr>
          <p:cNvPr id="4" name="Picture 2" descr="C:\Users\user\Downloads\IMG_2448-m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357298"/>
            <a:ext cx="2357454" cy="3143272"/>
          </a:xfrm>
          <a:prstGeom prst="rect">
            <a:avLst/>
          </a:prstGeom>
          <a:noFill/>
        </p:spPr>
      </p:pic>
      <p:pic>
        <p:nvPicPr>
          <p:cNvPr id="5" name="Picture 2" descr="C:\Users\user\Downloads\IMG_2449-m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5" y="3000372"/>
            <a:ext cx="2375314" cy="316708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728" y="785794"/>
            <a:ext cx="6215106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Отрезаем нитку зеленого цвета и формируем низ цветка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krot.info/uploads/posts/2020-01/thumbs/1580408419_25-p-foni-dlya-teksta-s-tsvetami-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C:\Users\user\Downloads\IMG_2450-m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428736"/>
            <a:ext cx="2143140" cy="2857520"/>
          </a:xfrm>
          <a:prstGeom prst="rect">
            <a:avLst/>
          </a:prstGeom>
          <a:noFill/>
        </p:spPr>
      </p:pic>
      <p:pic>
        <p:nvPicPr>
          <p:cNvPr id="4" name="Picture 2" descr="C:\Users\user\Downloads\IMG_2451-m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095624"/>
            <a:ext cx="2357454" cy="3143272"/>
          </a:xfrm>
          <a:prstGeom prst="rect">
            <a:avLst/>
          </a:prstGeom>
          <a:noFill/>
        </p:spPr>
      </p:pic>
      <p:pic>
        <p:nvPicPr>
          <p:cNvPr id="5" name="Picture 2" descr="C:\Users\user\Downloads\IMG_2452-m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7" y="1428736"/>
            <a:ext cx="2250297" cy="30003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14546" y="714356"/>
            <a:ext cx="5214974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Формируем цветок 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184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19</cp:revision>
  <dcterms:created xsi:type="dcterms:W3CDTF">2020-05-12T12:04:55Z</dcterms:created>
  <dcterms:modified xsi:type="dcterms:W3CDTF">2023-04-13T07:38:04Z</dcterms:modified>
</cp:coreProperties>
</file>