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ugmed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192688"/>
          </a:xfrm>
        </p:spPr>
        <p:txBody>
          <a:bodyPr>
            <a:normAutofit/>
          </a:bodyPr>
          <a:lstStyle/>
          <a:p>
            <a:r>
              <a:rPr lang="ru-RU" b="1" i="1" dirty="0"/>
              <a:t>Открытый, международный турнир по футболу, посвященный «Дню МВД России» на Кубок главы муниципального образования Белореченский район</a:t>
            </a:r>
          </a:p>
        </p:txBody>
      </p:sp>
      <p:pic>
        <p:nvPicPr>
          <p:cNvPr id="4" name="Рисунок 3" descr="IMG_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564904"/>
            <a:ext cx="5112568" cy="38344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     Счастливые и довольные от сознания своего участия в крупном международном турнире и приятного проведения осенних каникул, ребята вернулись домой и приступили к занятиям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4" name="Рисунок 3" descr="IMG_0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668011" cy="3501008"/>
          </a:xfrm>
          <a:prstGeom prst="rect">
            <a:avLst/>
          </a:prstGeom>
        </p:spPr>
      </p:pic>
      <p:pic>
        <p:nvPicPr>
          <p:cNvPr id="5" name="Рисунок 4" descr="IMG_0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348880"/>
            <a:ext cx="3381840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/>
          <a:lstStyle/>
          <a:p>
            <a:endParaRPr lang="ru-RU" dirty="0"/>
          </a:p>
          <a:p>
            <a:pPr>
              <a:buNone/>
            </a:pPr>
            <a:r>
              <a:rPr lang="ru-RU" b="1" i="1" dirty="0"/>
              <a:t>     В  г. Белореченске открыт 11-й международный юношеский турнир по футболу. </a:t>
            </a:r>
          </a:p>
          <a:p>
            <a:pPr>
              <a:buNone/>
            </a:pPr>
            <a:r>
              <a:rPr lang="ru-RU" b="1" i="1" dirty="0"/>
              <a:t>     В этом году в международном юношеском турнире принимали участие 6 команд из России и стран ближнего зарубежья. Инициатором его проведения стали сотрудники и ветераны Белореченского ЛОП. Турнир посвящен Дню сотрудника органов внутренних дел и проводился в память о стражах правопорядка на траспорте, погибших при исполнении служебных обязанностей.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    В качестве меры повышения эффективности работы с детьми в сфере укрепления здоровья учащихся и подготовке к сдаче норм «ГТО» в этом году Лозовская специальная школа-интернат тоже приняла участие в юношеском турнире по футболу.</a:t>
            </a:r>
          </a:p>
          <a:p>
            <a:pPr>
              <a:buNone/>
            </a:pPr>
            <a:r>
              <a:rPr lang="ru-RU" b="1" i="1" dirty="0"/>
              <a:t>     Воспитание потребности и умения самостоятельно заниматься физическими упражнениями и различными игровыми видами спорта содействует воспитанию нравственности и волевых качеств, развитию психических процессов и свойств личности наших ребят.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000" b="1" i="1" dirty="0"/>
              <a:t>    </a:t>
            </a:r>
            <a:endParaRPr lang="en-US" sz="3000" b="1" i="1" dirty="0"/>
          </a:p>
          <a:p>
            <a:pPr>
              <a:buNone/>
            </a:pPr>
            <a:r>
              <a:rPr lang="ru-RU" sz="3000" b="1" i="1" dirty="0"/>
              <a:t>       </a:t>
            </a:r>
            <a:r>
              <a:rPr lang="ru-RU" sz="3600" b="1" i="1" dirty="0"/>
              <a:t>Торжественное открытие турнира прошло на главном стадионе города. В нем приняли участие руководители УТ МВД России по ЮФО.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 Минута молчания,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звуки  государственного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 гимна,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 поднятие российского флага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 ознаменовали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 открытие соревнований.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 Председатель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 Совета ветеранов Белореченского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 ЛОП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 майор милиции в отставке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Виктор Щиров вместе с молодыми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 сотрудниками вручил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командам-участницам сладкие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600" b="1" i="1" dirty="0"/>
              <a:t> </a:t>
            </a:r>
            <a:r>
              <a:rPr lang="ru-RU" sz="3700" b="1" i="1" dirty="0">
                <a:hlinkClick r:id="rId2" tooltip="Подаро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подарки</a:t>
            </a:r>
            <a:r>
              <a:rPr lang="ru-RU" sz="3700" b="1" i="1" dirty="0"/>
              <a:t>.</a:t>
            </a:r>
          </a:p>
          <a:p>
            <a:pPr lvl="1">
              <a:buNone/>
            </a:pPr>
            <a:endParaRPr lang="ru-RU" dirty="0"/>
          </a:p>
        </p:txBody>
      </p:sp>
      <p:pic>
        <p:nvPicPr>
          <p:cNvPr id="4" name="Рисунок 3" descr="IMG_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556792"/>
            <a:ext cx="3327834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>
              <a:buNone/>
            </a:pPr>
            <a:r>
              <a:rPr lang="ru-RU" b="1" i="1" dirty="0"/>
              <a:t>     В этом году среди участников была и наша команда. Ребята провели игру с командой спортивной школы олимпийского резерва из </a:t>
            </a:r>
          </a:p>
          <a:p>
            <a:pPr>
              <a:buNone/>
            </a:pPr>
            <a:r>
              <a:rPr lang="ru-RU" b="1" i="1" dirty="0"/>
              <a:t>     г. Луганска</a:t>
            </a:r>
          </a:p>
          <a:p>
            <a:endParaRPr lang="ru-RU" i="1" dirty="0"/>
          </a:p>
        </p:txBody>
      </p:sp>
      <p:pic>
        <p:nvPicPr>
          <p:cNvPr id="4" name="Рисунок 3" descr="IMG_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060848"/>
            <a:ext cx="3384376" cy="4512501"/>
          </a:xfrm>
          <a:prstGeom prst="rect">
            <a:avLst/>
          </a:prstGeom>
        </p:spPr>
      </p:pic>
      <p:pic>
        <p:nvPicPr>
          <p:cNvPr id="5" name="Рисунок 4" descr="IMG_0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441649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       …и командой из Краснодара «АФИКСП»</a:t>
            </a:r>
          </a:p>
        </p:txBody>
      </p:sp>
      <p:pic>
        <p:nvPicPr>
          <p:cNvPr id="4" name="Рисунок 3" descr="IMG_0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651870" cy="4869160"/>
          </a:xfrm>
          <a:prstGeom prst="rect">
            <a:avLst/>
          </a:prstGeom>
        </p:spPr>
      </p:pic>
      <p:pic>
        <p:nvPicPr>
          <p:cNvPr id="5" name="Рисунок 4" descr="IMG_0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67240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80920" cy="6408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i="1" dirty="0"/>
              <a:t>Самоотверженные игроки нашей команды: </a:t>
            </a:r>
          </a:p>
          <a:p>
            <a:pPr>
              <a:buNone/>
            </a:pPr>
            <a:r>
              <a:rPr lang="ru-RU" sz="3000" b="1" i="1" dirty="0"/>
              <a:t>                                    </a:t>
            </a:r>
          </a:p>
          <a:p>
            <a:pPr>
              <a:buNone/>
            </a:pPr>
            <a:r>
              <a:rPr lang="ru-RU" sz="3000" b="1" i="1" dirty="0"/>
              <a:t>                                                         Василий Попов</a:t>
            </a:r>
          </a:p>
          <a:p>
            <a:pPr>
              <a:buNone/>
            </a:pPr>
            <a:r>
              <a:rPr lang="ru-RU" dirty="0"/>
              <a:t>                                             </a:t>
            </a:r>
          </a:p>
          <a:p>
            <a:pPr>
              <a:buNone/>
            </a:pPr>
            <a:r>
              <a:rPr lang="ru-RU" dirty="0"/>
              <a:t>                                                                                     </a:t>
            </a:r>
          </a:p>
          <a:p>
            <a:pPr>
              <a:buNone/>
            </a:pPr>
            <a:r>
              <a:rPr lang="ru-RU" dirty="0"/>
              <a:t>                                                            </a:t>
            </a:r>
          </a:p>
          <a:p>
            <a:pPr>
              <a:buNone/>
            </a:pPr>
            <a:r>
              <a:rPr lang="ru-RU" dirty="0"/>
              <a:t>                                      </a:t>
            </a:r>
          </a:p>
          <a:p>
            <a:pPr>
              <a:buNone/>
            </a:pPr>
            <a:r>
              <a:rPr lang="ru-RU" dirty="0"/>
              <a:t>                                            </a:t>
            </a:r>
          </a:p>
          <a:p>
            <a:pPr>
              <a:buNone/>
            </a:pPr>
            <a:r>
              <a:rPr lang="ru-RU" dirty="0"/>
              <a:t>                                  </a:t>
            </a:r>
          </a:p>
          <a:p>
            <a:pPr>
              <a:buNone/>
            </a:pPr>
            <a:r>
              <a:rPr lang="ru-RU" dirty="0"/>
              <a:t>                                         </a:t>
            </a:r>
          </a:p>
          <a:p>
            <a:pPr>
              <a:buNone/>
            </a:pPr>
            <a:r>
              <a:rPr lang="ru-RU" dirty="0"/>
              <a:t>                                         </a:t>
            </a:r>
          </a:p>
          <a:p>
            <a:pPr>
              <a:buNone/>
            </a:pPr>
            <a:r>
              <a:rPr lang="ru-RU" dirty="0"/>
              <a:t>                                          </a:t>
            </a:r>
          </a:p>
          <a:p>
            <a:pPr>
              <a:buNone/>
            </a:pPr>
            <a:r>
              <a:rPr lang="ru-RU" dirty="0"/>
              <a:t>                                       </a:t>
            </a:r>
          </a:p>
          <a:p>
            <a:pPr>
              <a:buNone/>
            </a:pPr>
            <a:r>
              <a:rPr lang="ru-RU" sz="3000" b="1" i="1" dirty="0"/>
              <a:t>Николай </a:t>
            </a:r>
            <a:r>
              <a:rPr lang="ru-RU" sz="3000" b="1" i="1" dirty="0" err="1"/>
              <a:t>Чернявский</a:t>
            </a:r>
            <a:endParaRPr lang="ru-RU" sz="3000" b="1" i="1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0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3132348" cy="4176464"/>
          </a:xfrm>
          <a:prstGeom prst="rect">
            <a:avLst/>
          </a:prstGeom>
        </p:spPr>
      </p:pic>
      <p:pic>
        <p:nvPicPr>
          <p:cNvPr id="5" name="Рисунок 4" descr="IMG_0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988840"/>
            <a:ext cx="3078342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    В свободное от игр время, ребята познакомились с достопримечательностями города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4" name="Рисунок 3" descr="IMG_0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597864" cy="4797152"/>
          </a:xfrm>
          <a:prstGeom prst="rect">
            <a:avLst/>
          </a:prstGeom>
        </p:spPr>
      </p:pic>
      <p:pic>
        <p:nvPicPr>
          <p:cNvPr id="5" name="Рисунок 4" descr="IMG_0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3633868" cy="48451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     Ребята получили море впечатлений от новых знакомств, от острых моментов игры, от позитивных переживаний и надежд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4" name="Рисунок 3" descr="IMG_0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65445"/>
            <a:ext cx="3528392" cy="4704523"/>
          </a:xfrm>
          <a:prstGeom prst="rect">
            <a:avLst/>
          </a:prstGeom>
        </p:spPr>
      </p:pic>
      <p:pic>
        <p:nvPicPr>
          <p:cNvPr id="5" name="Рисунок 4" descr="IMG_0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1892829"/>
            <a:ext cx="3528391" cy="470452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330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Pasha</dc:creator>
  <cp:lastModifiedBy>Dom</cp:lastModifiedBy>
  <cp:revision>36</cp:revision>
  <dcterms:created xsi:type="dcterms:W3CDTF">2016-11-08T18:19:00Z</dcterms:created>
  <dcterms:modified xsi:type="dcterms:W3CDTF">2023-01-04T09:45:39Z</dcterms:modified>
</cp:coreProperties>
</file>