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6" r:id="rId3"/>
    <p:sldId id="257" r:id="rId4"/>
    <p:sldId id="264" r:id="rId5"/>
    <p:sldId id="258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D7DDE2-4029-4639-BAA0-D175E5AD9BEB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5F0E8D-BED8-481B-83FC-F54C6490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delanta.info/encyclopaedia/city/england/lond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delanta.info/encyclopaedia/shires/england/Ke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elanta.info/encyclopaedia/city/england/lond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Бузаверова</a:t>
            </a:r>
            <a:r>
              <a:rPr lang="ru-RU" dirty="0" smtClean="0"/>
              <a:t> Наталья Павловна</a:t>
            </a:r>
          </a:p>
          <a:p>
            <a:r>
              <a:rPr lang="ru-RU" dirty="0" smtClean="0"/>
              <a:t>Учитель английского языка </a:t>
            </a:r>
          </a:p>
          <a:p>
            <a:r>
              <a:rPr lang="ru-RU" dirty="0" smtClean="0"/>
              <a:t>МБОУ «СОШ пос. им. К. </a:t>
            </a:r>
            <a:r>
              <a:rPr lang="ru-RU" smtClean="0"/>
              <a:t>Маркса»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Римляне дали городу название </a:t>
            </a:r>
            <a:r>
              <a:rPr lang="ru-RU" dirty="0" err="1"/>
              <a:t>Дуровернум</a:t>
            </a:r>
            <a:r>
              <a:rPr lang="ru-RU" dirty="0"/>
              <a:t> </a:t>
            </a:r>
            <a:r>
              <a:rPr lang="ru-RU" dirty="0" err="1"/>
              <a:t>Кантиакорум</a:t>
            </a:r>
            <a:r>
              <a:rPr lang="ru-RU" dirty="0"/>
              <a:t> (</a:t>
            </a:r>
            <a:r>
              <a:rPr lang="ru-RU" dirty="0" err="1"/>
              <a:t>Durovernum</a:t>
            </a:r>
            <a:r>
              <a:rPr lang="ru-RU" dirty="0"/>
              <a:t> </a:t>
            </a:r>
            <a:r>
              <a:rPr lang="ru-RU" dirty="0" err="1"/>
              <a:t>Cantiacorum</a:t>
            </a:r>
            <a:r>
              <a:rPr lang="ru-RU" dirty="0"/>
              <a:t> – крепость кантианцев возле зарослей ольхи) и отстроили его заново. Они реализовали прямоугольную схему дорожно-уличной сети, построили театр, храм, форум и публичные бани. Форум представлял собой открытое пространство в центральной части города. Здесь находились лавки торговцев, неподалеку стояла базилика. Зажиточные горожане жили в каменных особняках с мозаичными полами, бедняки селились в деревянных домах. Развитие города было во многом обусловлено его географическим расположением – здесь проходил прямой путь из </a:t>
            </a:r>
            <a:r>
              <a:rPr lang="ru-RU" u="sng" dirty="0">
                <a:hlinkClick r:id="rId2"/>
              </a:rPr>
              <a:t>Лондона</a:t>
            </a:r>
            <a:r>
              <a:rPr lang="ru-RU" dirty="0"/>
              <a:t> в Дувр. В конце III века для защиты города от набегов варварских племен римляне обнесли </a:t>
            </a:r>
            <a:r>
              <a:rPr lang="ru-RU" dirty="0" err="1"/>
              <a:t>Дуровернум</a:t>
            </a:r>
            <a:r>
              <a:rPr lang="ru-RU" dirty="0"/>
              <a:t> каменной стеной, снабдив ее семью воротами. Стена окружила территорию площадью 53 Га.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http://proxy11.media.online.ua/uol/r2-b161a9a094/516de13e20b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327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411807"/>
          </a:xfrm>
        </p:spPr>
        <p:txBody>
          <a:bodyPr>
            <a:normAutofit/>
          </a:bodyPr>
          <a:lstStyle/>
          <a:p>
            <a:r>
              <a:rPr lang="ru-RU" dirty="0"/>
              <a:t>В начале V века после завершения римской оккупации город практически обезлюдел и постепенно пришел в упадок. На протяжении следующего столетия под защитой городских стен постепенно выросло англо-саксонское поселение. Юты, пришедшие на эти земли, возможно, обзаводились здесь семьями. Они назвали город </a:t>
            </a:r>
            <a:r>
              <a:rPr lang="ru-RU" dirty="0" err="1"/>
              <a:t>Кентварабургом</a:t>
            </a:r>
            <a:r>
              <a:rPr lang="ru-RU" dirty="0"/>
              <a:t> (</a:t>
            </a:r>
            <a:r>
              <a:rPr lang="ru-RU" dirty="0" err="1"/>
              <a:t>Cantwara</a:t>
            </a:r>
            <a:r>
              <a:rPr lang="ru-RU" dirty="0"/>
              <a:t> </a:t>
            </a:r>
            <a:r>
              <a:rPr lang="ru-RU" dirty="0" err="1"/>
              <a:t>burh</a:t>
            </a:r>
            <a:r>
              <a:rPr lang="ru-RU" dirty="0"/>
              <a:t>, </a:t>
            </a:r>
            <a:r>
              <a:rPr lang="ru-RU" dirty="0" err="1"/>
              <a:t>Cantawarabyrig</a:t>
            </a:r>
            <a:r>
              <a:rPr lang="ru-RU" dirty="0"/>
              <a:t>) – "крепостью жителей Кента". Новое название окончательно закрепилось за городом к середине VI века.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oxy11.media.online.ua/uol/r2-216b7c25e4/516de14bca6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89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osintour.ru/images_content/14568_6132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10001288" cy="7500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619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FFFF00"/>
                </a:solidFill>
                <a:latin typeface="Arial Narrow" pitchFamily="34" charset="0"/>
              </a:rPr>
              <a:t>Кентербери (</a:t>
            </a:r>
            <a:r>
              <a:rPr lang="en-US" sz="8000" b="1" i="1" dirty="0">
                <a:solidFill>
                  <a:srgbClr val="FFFF00"/>
                </a:solidFill>
                <a:latin typeface="Arial Narrow" pitchFamily="34" charset="0"/>
              </a:rPr>
              <a:t>Canterbury)</a:t>
            </a:r>
            <a:r>
              <a:rPr lang="en-US" sz="8000" b="1" i="1" dirty="0">
                <a:latin typeface="Arial Narrow" pitchFamily="34" charset="0"/>
              </a:rPr>
              <a:t/>
            </a:r>
            <a:br>
              <a:rPr lang="en-US" sz="8000" b="1" i="1" dirty="0">
                <a:latin typeface="Arial Narrow" pitchFamily="34" charset="0"/>
              </a:rPr>
            </a:br>
            <a:endParaRPr lang="ru-RU" sz="8000" i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Кентербери</a:t>
            </a:r>
            <a:r>
              <a:rPr lang="ru-RU" dirty="0"/>
              <a:t> (</a:t>
            </a:r>
            <a:r>
              <a:rPr lang="ru-RU" dirty="0" err="1"/>
              <a:t>Canterbury</a:t>
            </a:r>
            <a:r>
              <a:rPr lang="ru-RU" dirty="0"/>
              <a:t>) – город на юго-востоке Англии. Кентербери расположен в центре одноименного округа (</a:t>
            </a:r>
            <a:r>
              <a:rPr lang="ru-RU" dirty="0" err="1"/>
              <a:t>City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Canterbury</a:t>
            </a:r>
            <a:r>
              <a:rPr lang="ru-RU" dirty="0"/>
              <a:t>) в графстве </a:t>
            </a:r>
            <a:r>
              <a:rPr lang="ru-RU" u="sng" dirty="0">
                <a:hlinkClick r:id="rId2"/>
              </a:rPr>
              <a:t>Кент</a:t>
            </a:r>
            <a:r>
              <a:rPr lang="ru-RU" dirty="0"/>
              <a:t>. Этот небольшой город известен во всем мире, прежде всего, благодаря "Кентерберийским рассказам" </a:t>
            </a:r>
            <a:r>
              <a:rPr lang="ru-RU" b="1" dirty="0" err="1"/>
              <a:t>Джеффри</a:t>
            </a:r>
            <a:r>
              <a:rPr lang="ru-RU" b="1" dirty="0"/>
              <a:t> Чосера</a:t>
            </a:r>
            <a:r>
              <a:rPr lang="ru-RU" dirty="0"/>
              <a:t> и кафедральному собору.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0.liveinternet.ru/images/attach/c/5/86/310/86310910_canterburycathedral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8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advisor.travel/f654x654px-fb0d546c09bca7c0cfefda1edf5eb3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01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Кентербери</a:t>
            </a:r>
            <a:r>
              <a:rPr lang="ru-RU" dirty="0">
                <a:solidFill>
                  <a:srgbClr val="FF0000"/>
                </a:solidFill>
              </a:rPr>
              <a:t> находится в 89 км к юго-востоку от </a:t>
            </a:r>
            <a:r>
              <a:rPr lang="ru-RU" u="sng" dirty="0">
                <a:solidFill>
                  <a:srgbClr val="FF0000"/>
                </a:solidFill>
                <a:hlinkClick r:id="rId3"/>
              </a:rPr>
              <a:t>Лондона</a:t>
            </a:r>
            <a:r>
              <a:rPr lang="ru-RU" dirty="0">
                <a:solidFill>
                  <a:srgbClr val="FF0000"/>
                </a:solidFill>
              </a:rPr>
              <a:t>. В 10 километрах к северу расположен прибрежный поселок </a:t>
            </a:r>
            <a:r>
              <a:rPr lang="ru-RU" dirty="0" err="1">
                <a:solidFill>
                  <a:srgbClr val="FF0000"/>
                </a:solidFill>
              </a:rPr>
              <a:t>Витстабл</a:t>
            </a:r>
            <a:r>
              <a:rPr lang="ru-RU" dirty="0">
                <a:solidFill>
                  <a:srgbClr val="FF0000"/>
                </a:solidFill>
              </a:rPr>
              <a:t>. Река </a:t>
            </a:r>
            <a:r>
              <a:rPr lang="ru-RU" dirty="0" err="1">
                <a:solidFill>
                  <a:srgbClr val="FF0000"/>
                </a:solidFill>
              </a:rPr>
              <a:t>Грейт-Стауэр</a:t>
            </a:r>
            <a:r>
              <a:rPr lang="ru-RU" dirty="0">
                <a:solidFill>
                  <a:srgbClr val="FF0000"/>
                </a:solidFill>
              </a:rPr>
              <a:t>, впадающая в Ла-Манш, пересекает территорию города в северо-восточном направлении. В юго-восточной части Кентербери </a:t>
            </a:r>
            <a:r>
              <a:rPr lang="ru-RU" dirty="0" err="1">
                <a:solidFill>
                  <a:srgbClr val="FF0000"/>
                </a:solidFill>
              </a:rPr>
              <a:t>Грейт-Стауэр</a:t>
            </a:r>
            <a:r>
              <a:rPr lang="ru-RU" dirty="0">
                <a:solidFill>
                  <a:srgbClr val="FF0000"/>
                </a:solidFill>
              </a:rPr>
              <a:t> делится на два рукава, один из которых пересекает город, а другой огибает его по периметру древней городской стены, фрагменты которой сохранились до наших дней у восточных и юго-восточных границ исторического центра. Кентербери окружен кольцевой автотрассой и разделен на пять районов. В центральном районе расположено историческое ядро города, в том числе Кентерберийский собор. В южной и восточной частях находится множество магазинов и ресторанов; в северной и западной – пабы и ночные клубы.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 и во многих других районах Англии, климат здесь умеренный морской, с теплыми зимами и прохладными летними месяцами. Определяющую роль в его формировании играют теплые воздушные массы, образующиеся над Гольфстримом. Погода здесь очень теплая и мягкая, даже в сравнении с другими районами Великобритании. Средняя температура января: +4,3ºС; средняя июльская температура: +16,7°С. В январе дневная температура часто поднимается до +8°С; в июле и августе – до +23°С. Годовое количество осадков: 728 мм. Наибольшее количество осадков выпадает в осенне-зимний период. Годовое количество часов солнечного сияния: 1 650.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37.photobucket.com/albums/e94/jaspe_lj/IMG_1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-285776"/>
            <a:ext cx="6072230" cy="757372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6101/619367.15f/0_8b67b_64767f6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Многовековая история города связана с именами святых Августина Кентерберийского, Ансельма Кентерберийского, </a:t>
            </a:r>
            <a:r>
              <a:rPr lang="ru-RU" b="1" dirty="0"/>
              <a:t>Томаса </a:t>
            </a:r>
            <a:r>
              <a:rPr lang="ru-RU" b="1" dirty="0" err="1"/>
              <a:t>Бекета</a:t>
            </a:r>
            <a:r>
              <a:rPr lang="ru-RU" dirty="0"/>
              <a:t>, </a:t>
            </a:r>
            <a:r>
              <a:rPr lang="ru-RU" dirty="0" err="1"/>
              <a:t>Меллита</a:t>
            </a:r>
            <a:r>
              <a:rPr lang="ru-RU" dirty="0"/>
              <a:t>, </a:t>
            </a:r>
            <a:r>
              <a:rPr lang="ru-RU" dirty="0" err="1"/>
              <a:t>Этельберта</a:t>
            </a:r>
            <a:r>
              <a:rPr lang="ru-RU" dirty="0"/>
              <a:t>, </a:t>
            </a:r>
            <a:r>
              <a:rPr lang="ru-RU" dirty="0" err="1"/>
              <a:t>Дунстана</a:t>
            </a:r>
            <a:r>
              <a:rPr lang="ru-RU" dirty="0"/>
              <a:t>, Феодора Кентерберийского, </a:t>
            </a:r>
            <a:r>
              <a:rPr lang="ru-RU" dirty="0" err="1"/>
              <a:t>Эльфиа</a:t>
            </a:r>
            <a:r>
              <a:rPr lang="ru-RU" dirty="0"/>
              <a:t> Кентерберийского и </a:t>
            </a:r>
            <a:r>
              <a:rPr lang="ru-RU" dirty="0" err="1"/>
              <a:t>Адриана</a:t>
            </a:r>
            <a:r>
              <a:rPr lang="ru-RU" dirty="0"/>
              <a:t> Кентерберийского.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Территория сегодняшнего Кентербери была заселена в доисторические времена. Среди находок, сделанных археологами в этом районе, есть топоры, изготовленные в эпоху нижнего палеолита, и горшки, изготовленные в каменном и бронзовом веках. Здесь, в окружении болот, находилась переправа через </a:t>
            </a:r>
            <a:r>
              <a:rPr lang="ru-RU" dirty="0" err="1"/>
              <a:t>Стауэр</a:t>
            </a:r>
            <a:r>
              <a:rPr lang="ru-RU" dirty="0"/>
              <a:t>. Первые документальные упоминания о поселении на здешних землях относятся к тому периоду, когда большую часть территории Кента населяло </a:t>
            </a:r>
            <a:r>
              <a:rPr lang="ru-RU" dirty="0" err="1"/>
              <a:t>бриттское</a:t>
            </a:r>
            <a:r>
              <a:rPr lang="ru-RU" dirty="0"/>
              <a:t> племя </a:t>
            </a:r>
            <a:r>
              <a:rPr lang="ru-RU" dirty="0" err="1"/>
              <a:t>кантиациев</a:t>
            </a:r>
            <a:r>
              <a:rPr lang="ru-RU" dirty="0"/>
              <a:t> (</a:t>
            </a:r>
            <a:r>
              <a:rPr lang="ru-RU" dirty="0" err="1"/>
              <a:t>Cantiaci</a:t>
            </a:r>
            <a:r>
              <a:rPr lang="ru-RU" dirty="0"/>
              <a:t>). На месте </a:t>
            </a:r>
            <a:r>
              <a:rPr lang="ru-RU" b="1" dirty="0"/>
              <a:t>современного Кентербери</a:t>
            </a:r>
            <a:r>
              <a:rPr lang="ru-RU" dirty="0"/>
              <a:t>, находилось их главное поселение, которое в I веке н.э. захватили римляне (по мнению других исследователей, в первой половине I века до н.э. эти земли оказались под властью галльского племени </a:t>
            </a:r>
            <a:r>
              <a:rPr lang="ru-RU" dirty="0" err="1"/>
              <a:t>белгов</a:t>
            </a:r>
            <a:r>
              <a:rPr lang="ru-RU" dirty="0"/>
              <a:t>, построивших крепость в </a:t>
            </a:r>
            <a:r>
              <a:rPr lang="ru-RU" dirty="0" err="1"/>
              <a:t>Бигбери</a:t>
            </a:r>
            <a:r>
              <a:rPr lang="ru-RU" dirty="0"/>
              <a:t>, неподалеку от Кентербери).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://www.mysticspot.ru/wp-content/uploads/ke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214"/>
            <a:ext cx="9753600" cy="737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301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Кентербери (Canterbury)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Кентербери (Canterbury) </dc:title>
  <dc:creator>AdmiN</dc:creator>
  <cp:lastModifiedBy>Никита Сергеевич</cp:lastModifiedBy>
  <cp:revision>6</cp:revision>
  <dcterms:created xsi:type="dcterms:W3CDTF">2014-02-19T19:07:37Z</dcterms:created>
  <dcterms:modified xsi:type="dcterms:W3CDTF">2016-02-08T15:03:24Z</dcterms:modified>
</cp:coreProperties>
</file>