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74" autoAdjust="0"/>
    <p:restoredTop sz="94705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1220" y="260648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>Технология изготовления лоскутного изделия</a:t>
            </a:r>
            <a:endParaRPr lang="ru-RU" sz="4800" b="1" dirty="0">
              <a:latin typeface="Monotype Corsiva" pitchFamily="66" charset="0"/>
            </a:endParaRPr>
          </a:p>
        </p:txBody>
      </p:sp>
      <p:pic>
        <p:nvPicPr>
          <p:cNvPr id="1026" name="Picture 2" descr="C:\Users\Грызуны\Desktop\697740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17240" y="1839654"/>
            <a:ext cx="2913112" cy="29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рызуны\Desktop\736828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2123856"/>
            <a:ext cx="2722042" cy="36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38540" y="4149080"/>
            <a:ext cx="2736304" cy="24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86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2068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Аппликация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2448272" cy="23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08104" y="3590011"/>
            <a:ext cx="3267989" cy="32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1158073"/>
            <a:ext cx="562133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07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Грызуны\Desktop\осенние листики прихватки для оли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9525" y="18864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0364" y="3742315"/>
            <a:ext cx="4225652" cy="288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040" y="2158139"/>
            <a:ext cx="39630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14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9615" y="26380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Стёжка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787024"/>
            <a:ext cx="3572448" cy="357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05500" y="4581128"/>
            <a:ext cx="2889635" cy="216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01902" y="1916832"/>
            <a:ext cx="45075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53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276622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92979" y="3501008"/>
            <a:ext cx="4365753" cy="327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0112" y="404663"/>
            <a:ext cx="3400835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96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4238543" cy="317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109573"/>
            <a:ext cx="4166535" cy="312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2578" y="1910490"/>
            <a:ext cx="3912583" cy="331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42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196752"/>
            <a:ext cx="799288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Пэчворк – это техника шитья из кусочков ткани. Детали соединяются между собой или накладываются мелкие на крупные по схемам.</a:t>
            </a:r>
          </a:p>
          <a:p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Аппликация – это техника выполнения рисунка из нашитых на основу лоскутов ткани.</a:t>
            </a:r>
          </a:p>
          <a:p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Стежка – это техника изготовления изделия из трех слоев ткани: лоскутный верх, прокладка из синтепона и подкладка. Их скрепляют вместе прямыми ручными стежками или крупными машинными.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2395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6758" y="648181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Критерии оценки 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лоскутного изделия</a:t>
            </a:r>
            <a:endParaRPr lang="ru-RU" sz="2800" b="1" dirty="0">
              <a:latin typeface="Monotype Corsiva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318036"/>
              </p:ext>
            </p:extLst>
          </p:nvPr>
        </p:nvGraphicFramePr>
        <p:xfrm>
          <a:off x="899592" y="1602288"/>
          <a:ext cx="7416824" cy="3986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704"/>
                <a:gridCol w="1080120"/>
              </a:tblGrid>
              <a:tr h="45856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Критерии оценки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Баллы</a:t>
                      </a:r>
                      <a:endParaRPr lang="ru-RU" sz="2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Сложность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Аккуратность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Объем работ (количество деталей)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Цветовое сочетание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Припуски на швы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Закрепки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Влажно-тепловая обработка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5805264"/>
            <a:ext cx="6408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Максимальное количество баллов за  критерий 5;</a:t>
            </a:r>
          </a:p>
          <a:p>
            <a:r>
              <a:rPr lang="ru-RU" dirty="0" smtClean="0"/>
              <a:t>3-13 </a:t>
            </a:r>
            <a:r>
              <a:rPr lang="ru-RU" sz="2400" dirty="0" smtClean="0"/>
              <a:t>оценка</a:t>
            </a:r>
            <a:r>
              <a:rPr lang="ru-RU" dirty="0" smtClean="0"/>
              <a:t> 3, 14-24 оценка 4, 25-35 оценка 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47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8072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Правила безопасной работы на швейной машине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204864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Monotype Corsiva" pitchFamily="66" charset="0"/>
              </a:rPr>
              <a:t>Перед началом работы на швейной машине волосы убрать, одежду застегнуть.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Monotype Corsiva" pitchFamily="66" charset="0"/>
              </a:rPr>
              <a:t>Убрать от машины посторонние предметы.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Monotype Corsiva" pitchFamily="66" charset="0"/>
              </a:rPr>
              <a:t>Во время работы не наклоняться близко к движущимся частям машины.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Monotype Corsiva" pitchFamily="66" charset="0"/>
              </a:rPr>
              <a:t>Не держать пальцы возле движущейся иглы.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Monotype Corsiva" pitchFamily="66" charset="0"/>
              </a:rPr>
              <a:t>Утолщенные места прошивать на минимальной скорости.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Monotype Corsiva" pitchFamily="66" charset="0"/>
              </a:rPr>
              <a:t>При появлении запаха гари вынуть вилку из розетки.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Monotype Corsiva" pitchFamily="66" charset="0"/>
              </a:rPr>
              <a:t>После работы выключить машину, опустить иглу и лапку, предварительно положив под них кусочек ткани.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808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8072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Правила безопасной работы с утюгом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772816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latin typeface="Monotype Corsiva" pitchFamily="66" charset="0"/>
              </a:rPr>
              <a:t> До начала работы убедиться в исправности утюга, установить терморегулятор утюга на нужное деление.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latin typeface="Monotype Corsiva" pitchFamily="66" charset="0"/>
              </a:rPr>
              <a:t>Во время работы включать и выключать утюг сухими руками.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latin typeface="Monotype Corsiva" pitchFamily="66" charset="0"/>
              </a:rPr>
              <a:t>Ставить утюг на подставку, следить чтобы шнур не касался подошвы утюга.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latin typeface="Monotype Corsiva" pitchFamily="66" charset="0"/>
              </a:rPr>
              <a:t>Не оставлять включенный утюг без присмотра.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latin typeface="Monotype Corsiva" pitchFamily="66" charset="0"/>
              </a:rPr>
              <a:t>После работы выключить утюг, поставить на подставку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22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766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Лоскутное шитье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 техника шитья из кусочков ткани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1589220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8605" y="1630866"/>
            <a:ext cx="2738797" cy="20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02837" y="1647918"/>
            <a:ext cx="2998053" cy="19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3793551"/>
            <a:ext cx="2140055" cy="285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13359" y="4103238"/>
            <a:ext cx="326404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70996" y="4122530"/>
            <a:ext cx="2954985" cy="221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86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Грызуны\Desktop\b567301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254764"/>
            <a:ext cx="4022309" cy="272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194040" cy="237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486555"/>
            <a:ext cx="3050350" cy="226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76056" y="3511169"/>
            <a:ext cx="3252713" cy="322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08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41064" y="2996952"/>
            <a:ext cx="2962275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Грызуны\Desktop\foto_7__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620120" cy="27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32900" y="214313"/>
            <a:ext cx="2851468" cy="256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4432" y="3386184"/>
            <a:ext cx="4033592" cy="319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67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36712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Цель урока- освоить технологию изготовления лоскутного шитья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696744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39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Грызуны\Deskto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9122" y="4077072"/>
            <a:ext cx="3060041" cy="229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2068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Пэчворк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6463" y="1571611"/>
            <a:ext cx="2860461" cy="238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27984" y="1571612"/>
            <a:ext cx="4227775" cy="454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31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Грызуны\Desktop\93489592_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3597733"/>
            <a:ext cx="4256021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Грызуны\Desktop\po4work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549" y="320778"/>
            <a:ext cx="4032448" cy="302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1507566"/>
            <a:ext cx="42862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435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547</TotalTime>
  <Words>263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Грызуны</dc:creator>
  <cp:lastModifiedBy>ГА</cp:lastModifiedBy>
  <cp:revision>45</cp:revision>
  <dcterms:created xsi:type="dcterms:W3CDTF">2014-12-14T04:51:59Z</dcterms:created>
  <dcterms:modified xsi:type="dcterms:W3CDTF">2022-11-01T06:02:58Z</dcterms:modified>
</cp:coreProperties>
</file>