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80" r:id="rId4"/>
    <p:sldId id="282" r:id="rId5"/>
    <p:sldId id="283" r:id="rId6"/>
    <p:sldId id="262" r:id="rId7"/>
    <p:sldId id="276" r:id="rId8"/>
    <p:sldId id="277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E92BEC-1916-4A0E-8C71-D2B4FCE76F70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402989-59B9-4273-BBED-917DAABFE0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139796"/>
            <a:ext cx="7117178" cy="142510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Скрапбукинг</a:t>
            </a:r>
            <a:r>
              <a:rPr lang="ru-RU" sz="7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3645024"/>
            <a:ext cx="458458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4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00808"/>
            <a:ext cx="806489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Скрапбукинг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Хитер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Джамилла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Кокберн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Сьюзан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Тьерни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«Альбомы и открытки своими руками» Латышева Ольга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Скрапбукинг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Искусство оформления фотографий и фотоальбомов</a:t>
            </a:r>
          </a:p>
          <a:p>
            <a:pPr marL="342900" lvl="0" indent="-3429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rgbClr val="66822D">
                    <a:lumMod val="50000"/>
                  </a:srgbClr>
                </a:solidFill>
                <a:latin typeface="Times New Roman" panose="02020603050405020304" pitchFamily="18" charset="0"/>
              </a:rPr>
              <a:t>Машуков А. В. Организация и проведение мастер-классов. Методические рекомендации. — Челябинск, 2007. — 13 с.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067661"/>
            <a:ext cx="1582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  <a:p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46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924944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cap="all" dirty="0">
                <a:ln w="9000" cmpd="sng">
                  <a:solidFill>
                    <a:srgbClr val="F47E5A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400" b="1" cap="all" dirty="0" smtClean="0">
                <a:ln w="9000" cmpd="sng">
                  <a:solidFill>
                    <a:srgbClr val="F47E5A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  <a:r>
              <a:rPr lang="ru-RU" sz="4400" b="1" cap="all" dirty="0">
                <a:ln w="9000" cmpd="sng">
                  <a:solidFill>
                    <a:srgbClr val="F47E5A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5656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816" y="1720420"/>
            <a:ext cx="55901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Творчество заразительно.</a:t>
            </a:r>
          </a:p>
          <a:p>
            <a:r>
              <a:rPr lang="ru-RU" sz="360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Распространяйте его.</a:t>
            </a:r>
          </a:p>
          <a:p>
            <a:pPr algn="r"/>
            <a:endParaRPr lang="ru-RU" sz="3600" dirty="0" smtClean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600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А.Эйнштейн</a:t>
            </a:r>
            <a:endParaRPr lang="ru-RU" sz="36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0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44824"/>
            <a:ext cx="7488833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Мастер-класс для педагогов «Открытка для мамы в технике </a:t>
            </a:r>
            <a:r>
              <a:rPr lang="ru-RU" sz="36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скрапбукинг</a:t>
            </a: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5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которые применяются в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скрапбукинге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Дистрессинг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штампинг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эмбоссинг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,  </a:t>
            </a: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вышивка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оригами,</a:t>
            </a: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декупаж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лепка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к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виллинг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69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специализированная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бумага для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скрапбукинга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(или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скрапбумага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 цветной бумаги;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цветной картон;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трафареты;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степлер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Клей;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дырокол обыкновенный, либо оригинальный фигурный;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скотч – для удобства желательно иметь как обычный скотч, так и двухстороннюю клейкую ленту;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фломастеры, карандаши, краски или чернила – последний вариант подходит для тех, кто уже освоил базовые техники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скрапбукинга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имеет навыки художественного рисования;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штампы.</a:t>
            </a:r>
            <a:endParaRPr lang="ru-RU" sz="1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2856" y="332656"/>
            <a:ext cx="6091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Необходимые материалы и инструменты: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7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20880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499742" cy="33329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253" y="188640"/>
            <a:ext cx="2499741" cy="33329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3645024"/>
            <a:ext cx="7704855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Лист картона А4  складываем пополам это будет основа открытки. Отрезаем от другого листа картона половину, срезаем край на 3 мм.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6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3" y="260648"/>
            <a:ext cx="2795507" cy="37273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1440"/>
            <a:ext cx="2808312" cy="37444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46" y="261441"/>
            <a:ext cx="2808312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4149080"/>
            <a:ext cx="8280920" cy="7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трехслойной салфетки отделяем верхний слой с рисунком и переносим рисунок на половинку картона с помощью клея. Получили фон для открытки, фон наклеиваем на основу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0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65" y="332656"/>
            <a:ext cx="2859782" cy="38130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247" y="334652"/>
            <a:ext cx="2867408" cy="3823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465" y="4653136"/>
            <a:ext cx="80499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>
              <a:lnSpc>
                <a:spcPct val="150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Кусочек ткани складываем в юбочку и завязываем на ней атласную ленту. По шаблону вырезаем верх платья, раскрашиваем, и приклеиваем на фон вместе с юбочкой. Следующим шагом мы украшаем бусинами платье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.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Внутри открытки можно нанести абстрактный узор красками, это могут быть цветочки, кружочки, бантики и многое другое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Для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поздравления из цветного картона мы вырезаем различные фигуры. Рисуем на них рамочки, подписываем слова о маме, (дорогой, красивой и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тд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и делаем на них дырку дыроколом.</a:t>
            </a:r>
            <a:endParaRPr lang="ru-RU" sz="14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4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" y="37195"/>
            <a:ext cx="5149267" cy="38539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042" y="70648"/>
            <a:ext cx="2918325" cy="3891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077073"/>
            <a:ext cx="8424936" cy="119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Эти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карточки, разместим на внутренней стороне открытки. В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скрапбугинге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они носят названия теги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результате получается у каждого своя эксклюзивная открытка.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>
              <a:lnSpc>
                <a:spcPct val="150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731988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393</TotalTime>
  <Words>315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Spring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Елена Лянгасова</dc:creator>
  <cp:lastModifiedBy>DOU 7</cp:lastModifiedBy>
  <cp:revision>18</cp:revision>
  <dcterms:created xsi:type="dcterms:W3CDTF">2020-09-30T13:12:52Z</dcterms:created>
  <dcterms:modified xsi:type="dcterms:W3CDTF">2020-10-05T12:24:42Z</dcterms:modified>
</cp:coreProperties>
</file>