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8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21F1-B469-411C-B429-DB1CE5ECE67A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45188-C156-436A-ACB1-9FDBFD5E5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3" Type="http://schemas.openxmlformats.org/officeDocument/2006/relationships/image" Target="../media/image19.jpeg"/><Relationship Id="rId7" Type="http://schemas.openxmlformats.org/officeDocument/2006/relationships/image" Target="../media/image10.jpeg"/><Relationship Id="rId12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3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20.jpeg"/><Relationship Id="rId9" Type="http://schemas.openxmlformats.org/officeDocument/2006/relationships/image" Target="../media/image22.jpeg"/><Relationship Id="rId1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56792"/>
            <a:ext cx="7843838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smtClean="0">
                <a:solidFill>
                  <a:srgbClr val="FF0000"/>
                </a:solidFill>
              </a:rPr>
              <a:t>Интерактивная р</a:t>
            </a:r>
            <a:r>
              <a:rPr lang="ru-RU" sz="5300" b="1" smtClean="0">
                <a:solidFill>
                  <a:srgbClr val="FF0000"/>
                </a:solidFill>
              </a:rPr>
              <a:t>азвивающая  </a:t>
            </a:r>
            <a:r>
              <a:rPr lang="ru-RU" sz="5300" b="1" dirty="0" smtClean="0">
                <a:solidFill>
                  <a:srgbClr val="FF0000"/>
                </a:solidFill>
              </a:rPr>
              <a:t>игра  </a:t>
            </a:r>
            <a:br>
              <a:rPr lang="ru-RU" sz="5300" b="1" dirty="0" smtClean="0">
                <a:solidFill>
                  <a:srgbClr val="FF0000"/>
                </a:solidFill>
              </a:rPr>
            </a:br>
            <a:r>
              <a:rPr lang="ru-RU" sz="5300" b="1" dirty="0" smtClean="0">
                <a:solidFill>
                  <a:srgbClr val="FF0000"/>
                </a:solidFill>
              </a:rPr>
              <a:t>«Животные разбежались!»</a:t>
            </a:r>
            <a:br>
              <a:rPr lang="ru-RU" sz="53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для детей младшего школьного возраста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642919"/>
            <a:ext cx="807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Муниципальное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дворец школьников </a:t>
            </a:r>
            <a:r>
              <a:rPr lang="ru-RU" sz="1400" b="1" dirty="0" err="1" smtClean="0">
                <a:solidFill>
                  <a:srgbClr val="FF0000"/>
                </a:solidFill>
              </a:rPr>
              <a:t>Бугульминского</a:t>
            </a:r>
            <a:r>
              <a:rPr lang="ru-RU" sz="1400" b="1" dirty="0" smtClean="0">
                <a:solidFill>
                  <a:srgbClr val="FF0000"/>
                </a:solidFill>
              </a:rPr>
              <a:t> муниципального района Республики Татарстан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3" y="1357298"/>
            <a:ext cx="7786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214950"/>
            <a:ext cx="4367047" cy="966128"/>
          </a:xfrm>
        </p:spPr>
        <p:txBody>
          <a:bodyPr>
            <a:no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Автор:</a:t>
            </a:r>
            <a:endParaRPr lang="ru-RU" sz="1600" b="1" dirty="0">
              <a:solidFill>
                <a:srgbClr val="FF0000"/>
              </a:solidFill>
            </a:endParaRPr>
          </a:p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Педагог дополнительного образования Чурина Светлана Владимировна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Camel -</a:t>
            </a:r>
            <a:r>
              <a:rPr lang="ru-RU" b="1" dirty="0" smtClean="0">
                <a:solidFill>
                  <a:srgbClr val="FF0000"/>
                </a:solidFill>
              </a:rPr>
              <a:t> Верблюд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ьфия\Desktop\песниАмиры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2487" y="1481138"/>
            <a:ext cx="591902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Kangaroo - </a:t>
            </a:r>
            <a:r>
              <a:rPr lang="ru-RU" b="1" dirty="0" smtClean="0">
                <a:solidFill>
                  <a:srgbClr val="FF0000"/>
                </a:solidFill>
              </a:rPr>
              <a:t>Кенгуру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ьфия\Desktop\песниАмиры\90485_Chelyabinskiy_zoopark_Raznaya_skotina_Chelyabinsk__volk_1739.1159.0.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0485_Chelyabinskiy_zoopark_Raznaya_skotina_Chelyabinsk__volk_1739.1159.0.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056" y="1481138"/>
            <a:ext cx="6797888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Wolf - </a:t>
            </a:r>
            <a:r>
              <a:rPr lang="ru-RU" b="1" dirty="0" smtClean="0">
                <a:solidFill>
                  <a:srgbClr val="FF0000"/>
                </a:solidFill>
              </a:rPr>
              <a:t>Волк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ьфия\Desktop\песниАмиры\40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019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91" y="1481138"/>
            <a:ext cx="6330017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Giraffe - </a:t>
            </a:r>
            <a:r>
              <a:rPr lang="ru-RU" b="1" dirty="0" smtClean="0">
                <a:solidFill>
                  <a:srgbClr val="FF0000"/>
                </a:solidFill>
              </a:rPr>
              <a:t>Жираф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Альфия\Desktop\песниАмиры\1373573726_zhivotnye-planety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73573726_zhivotnye-planety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4438" y="1481138"/>
            <a:ext cx="4535124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Bear - </a:t>
            </a:r>
            <a:r>
              <a:rPr lang="ru-RU" b="1" dirty="0" smtClean="0">
                <a:solidFill>
                  <a:srgbClr val="FF0000"/>
                </a:solidFill>
              </a:rPr>
              <a:t>Медведь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ьфия\Desktop\песниАмиры\gallery_31793_429_132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ьфия\Desktop\песниАмиры\4742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allery_31793_429_132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589" y="1481138"/>
            <a:ext cx="6786822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Panther – </a:t>
            </a:r>
            <a:r>
              <a:rPr lang="ru-RU" b="1" dirty="0" smtClean="0">
                <a:solidFill>
                  <a:srgbClr val="FF0000"/>
                </a:solidFill>
              </a:rPr>
              <a:t>Пантера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ьфия\Desktop\песниАмиры\1230669193_zoo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30669193_zoo_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2386" y="1481138"/>
            <a:ext cx="6419228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Lemur - </a:t>
            </a:r>
            <a:r>
              <a:rPr lang="ru-RU" b="1" dirty="0" smtClean="0">
                <a:solidFill>
                  <a:srgbClr val="FF0000"/>
                </a:solidFill>
              </a:rPr>
              <a:t>Лемур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ьфия\Desktop\песниАмиры\1240194682_z36_18374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0194682_z36_183744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9995" y="1481138"/>
            <a:ext cx="6904010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Baboon -</a:t>
            </a:r>
            <a:r>
              <a:rPr lang="ru-RU" b="1" dirty="0" smtClean="0">
                <a:solidFill>
                  <a:srgbClr val="FF0000"/>
                </a:solidFill>
              </a:rPr>
              <a:t> Бабуин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ьфия\Desktop\песниАмиры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4416" y="1481138"/>
            <a:ext cx="6755167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Tiger - </a:t>
            </a:r>
            <a:r>
              <a:rPr lang="ru-RU" b="1" dirty="0" smtClean="0">
                <a:solidFill>
                  <a:srgbClr val="FF0000"/>
                </a:solidFill>
              </a:rPr>
              <a:t>Тигр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ьфия\Desktop\песниАмиры\ui-55c803ea7ef1f7.836871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i-55c803ea7ef1f7.8368712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8725" y="1481138"/>
            <a:ext cx="6666549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Panda - </a:t>
            </a:r>
            <a:r>
              <a:rPr lang="ru-RU" b="1" dirty="0" smtClean="0">
                <a:solidFill>
                  <a:srgbClr val="FF0000"/>
                </a:solidFill>
              </a:rPr>
              <a:t>Панда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ьфия\Desktop\песниАмиры\Зоопарк_Одесс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7422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500174"/>
            <a:ext cx="5779018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Zoo -</a:t>
            </a:r>
            <a:r>
              <a:rPr lang="ru-RU" b="1" dirty="0" smtClean="0">
                <a:solidFill>
                  <a:srgbClr val="FF0000"/>
                </a:solidFill>
              </a:rPr>
              <a:t> Зоопарк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опарк_Одесс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9439" y="1481138"/>
            <a:ext cx="7105121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en-US" b="1" dirty="0" err="1" smtClean="0">
                <a:solidFill>
                  <a:srgbClr val="FF0000"/>
                </a:solidFill>
              </a:rPr>
              <a:t>lephant</a:t>
            </a:r>
            <a:r>
              <a:rPr lang="ru-RU" b="1" dirty="0" smtClean="0">
                <a:solidFill>
                  <a:srgbClr val="FF0000"/>
                </a:solidFill>
              </a:rPr>
              <a:t> - Слон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льфия\Desktop\песниАмиры\1345667903_funny_animals_01323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14810" y="214290"/>
            <a:ext cx="3656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I am so sorry!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льфия\Desktop\песниАмиры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907618" cy="20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1" name="Picture 3" descr="C:\Users\Альфия\Desktop\песниАмиры\275458_zebry_-gorod_-zoopark_1920x1200_(www.GetBg.net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3314685" cy="2071678"/>
          </a:xfrm>
          <a:prstGeom prst="rect">
            <a:avLst/>
          </a:prstGeom>
          <a:noFill/>
        </p:spPr>
      </p:pic>
      <p:pic>
        <p:nvPicPr>
          <p:cNvPr id="17412" name="Picture 4" descr="C:\Users\Альфия\Desktop\песниАмиры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0"/>
            <a:ext cx="3000364" cy="2071677"/>
          </a:xfrm>
          <a:prstGeom prst="rect">
            <a:avLst/>
          </a:prstGeom>
          <a:noFill/>
        </p:spPr>
      </p:pic>
      <p:pic>
        <p:nvPicPr>
          <p:cNvPr id="17413" name="Picture 5" descr="C:\Users\Альфия\Desktop\песниАмиры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71678"/>
            <a:ext cx="2896212" cy="2214578"/>
          </a:xfrm>
          <a:prstGeom prst="rect">
            <a:avLst/>
          </a:prstGeom>
          <a:noFill/>
        </p:spPr>
      </p:pic>
      <p:pic>
        <p:nvPicPr>
          <p:cNvPr id="17414" name="Picture 6" descr="C:\Users\Альфия\Desktop\песниАмиры\90485_Chelyabinskiy_zoopark_Raznaya_skotina_Chelyabinsk__volk_1739.1159.0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071678"/>
            <a:ext cx="3143272" cy="2235446"/>
          </a:xfrm>
          <a:prstGeom prst="rect">
            <a:avLst/>
          </a:prstGeom>
          <a:noFill/>
        </p:spPr>
      </p:pic>
      <p:pic>
        <p:nvPicPr>
          <p:cNvPr id="17415" name="Picture 7" descr="C:\Users\Альфия\Desktop\песниАмиры\4019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071679"/>
            <a:ext cx="3143240" cy="2214577"/>
          </a:xfrm>
          <a:prstGeom prst="rect">
            <a:avLst/>
          </a:prstGeom>
          <a:noFill/>
        </p:spPr>
      </p:pic>
      <p:pic>
        <p:nvPicPr>
          <p:cNvPr id="17416" name="Picture 8" descr="C:\Users\Альфия\Desktop\песниАмиры\1373573726_zhivotnye-planety-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286256"/>
            <a:ext cx="2857488" cy="2571744"/>
          </a:xfrm>
          <a:prstGeom prst="rect">
            <a:avLst/>
          </a:prstGeom>
          <a:noFill/>
        </p:spPr>
      </p:pic>
      <p:pic>
        <p:nvPicPr>
          <p:cNvPr id="17417" name="Picture 9" descr="C:\Users\Альфия\Desktop\песниАмиры\gallery_31793_429_1320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489" y="4286256"/>
            <a:ext cx="3214710" cy="2571744"/>
          </a:xfrm>
          <a:prstGeom prst="rect">
            <a:avLst/>
          </a:prstGeom>
          <a:noFill/>
        </p:spPr>
      </p:pic>
      <p:pic>
        <p:nvPicPr>
          <p:cNvPr id="17418" name="Picture 10" descr="C:\Users\Альфия\Desktop\песниАмиры\1230669193_zoo_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4286256"/>
            <a:ext cx="3143240" cy="2571744"/>
          </a:xfrm>
          <a:prstGeom prst="rect">
            <a:avLst/>
          </a:prstGeom>
          <a:noFill/>
        </p:spPr>
      </p:pic>
      <p:pic>
        <p:nvPicPr>
          <p:cNvPr id="17419" name="Picture 11" descr="C:\Users\Альфия\Desktop\песниАмиры\ui-55c803ea7ef1f7.83687122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85917" y="5429264"/>
            <a:ext cx="1928827" cy="1428736"/>
          </a:xfrm>
          <a:prstGeom prst="rect">
            <a:avLst/>
          </a:prstGeom>
          <a:noFill/>
        </p:spPr>
      </p:pic>
      <p:pic>
        <p:nvPicPr>
          <p:cNvPr id="17420" name="Picture 12" descr="C:\Users\Альфия\Desktop\песниАмиры\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4876" y="3571876"/>
            <a:ext cx="2214578" cy="1411283"/>
          </a:xfrm>
          <a:prstGeom prst="rect">
            <a:avLst/>
          </a:prstGeom>
          <a:noFill/>
        </p:spPr>
      </p:pic>
      <p:pic>
        <p:nvPicPr>
          <p:cNvPr id="17421" name="Picture 13" descr="C:\Users\Альфия\Desktop\песниАмиры\Зоопарк_Одессы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3438" y="1571612"/>
            <a:ext cx="1714512" cy="1431912"/>
          </a:xfrm>
          <a:prstGeom prst="rect">
            <a:avLst/>
          </a:prstGeom>
          <a:noFill/>
        </p:spPr>
      </p:pic>
      <p:pic>
        <p:nvPicPr>
          <p:cNvPr id="17422" name="Picture 14" descr="C:\Users\Альфия\Desktop\песниАмиры\vetton_ru_9-4608x345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3042" y="1714488"/>
            <a:ext cx="1714512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- учим цвета на английском языке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3" name="Видео - учим цвета на английском языке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428604"/>
            <a:ext cx="7643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Викторина «Угадай животное»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4500570"/>
            <a:ext cx="7215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Проверка знаний!</a:t>
            </a:r>
            <a:endParaRPr lang="ru-RU" sz="6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lipartsign.com/upload/2016/02/10/zoo-it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ollady.ru/pic/0003/032/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8662" y="2000240"/>
            <a:ext cx="7286676" cy="45720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27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87" t="16699" r="39087" b="17708"/>
          <a:stretch>
            <a:fillRect/>
          </a:stretch>
        </p:blipFill>
        <p:spPr bwMode="auto">
          <a:xfrm>
            <a:off x="1000100" y="285728"/>
            <a:ext cx="6351726" cy="621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4678" y="0"/>
            <a:ext cx="5286412" cy="678661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ylik.ru/uploads/posts/2015-08/1440422580_vector-monkey-collection-3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67868"/>
            <a:ext cx="7929618" cy="641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43174" y="0"/>
            <a:ext cx="5857916" cy="685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img.mota.ru/upload/wallpapers/source/2015/01/20/15/02/42734/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56" t="9375" r="34375" b="12500"/>
          <a:stretch>
            <a:fillRect/>
          </a:stretch>
        </p:blipFill>
        <p:spPr bwMode="auto">
          <a:xfrm>
            <a:off x="2571736" y="642918"/>
            <a:ext cx="4857784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 rot="5400000">
            <a:off x="1785918" y="785794"/>
            <a:ext cx="5286412" cy="414340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0-tub-ru.yandex.net/i?id=bb8418f11a09b1c065497de72473c1fc&amp;n=33&amp;h=215&amp;w=3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bb8418f11a09b1c065497de72473c1fc&amp;n=33&amp;h=215&amp;w=3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://img2.goodfon.ru/wallpaper/big/9/5a/koshka-kot-kotenok-belyy-fon-7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56" r="8593"/>
          <a:stretch>
            <a:fillRect/>
          </a:stretch>
        </p:blipFill>
        <p:spPr bwMode="auto">
          <a:xfrm>
            <a:off x="1500166" y="642918"/>
            <a:ext cx="6143668" cy="56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7"/>
          <p:cNvGrpSpPr/>
          <p:nvPr/>
        </p:nvGrpSpPr>
        <p:grpSpPr>
          <a:xfrm>
            <a:off x="1285852" y="714356"/>
            <a:ext cx="6429420" cy="5643602"/>
            <a:chOff x="1285852" y="714356"/>
            <a:chExt cx="6429420" cy="564360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928794" y="714356"/>
              <a:ext cx="4429156" cy="128588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285852" y="2714620"/>
              <a:ext cx="6429420" cy="364333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 известном зоопарке Джона </a:t>
            </a:r>
            <a:r>
              <a:rPr lang="ru-RU" sz="3200" b="1" dirty="0" err="1" smtClean="0">
                <a:solidFill>
                  <a:srgbClr val="FF0000"/>
                </a:solidFill>
              </a:rPr>
              <a:t>Лемона</a:t>
            </a:r>
            <a:r>
              <a:rPr lang="ru-RU" sz="3200" b="1" dirty="0" smtClean="0">
                <a:solidFill>
                  <a:srgbClr val="FF0000"/>
                </a:solidFill>
              </a:rPr>
              <a:t> приключилось непредвиденное обстоятельство: кто-то ночью открыл все клетки и животные разбежались. Нужно срочно помочь Джону, ведь это животные со всех уголков Мира. А заодно найти виновника. Вперед, на помощь!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История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0-tub-ru.yandex.net/i?id=93b6e53a0f837c5393e3fe3e53305988&amp;n=33&amp;h=215&amp;w=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9929882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500166" y="1500174"/>
            <a:ext cx="5572164" cy="36433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64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1-tub-ru.yandex.net/i?id=bb71ebb9f4167ffd519421f032b453f2&amp;n=33&amp;h=215&amp;w=344"/>
          <p:cNvPicPr>
            <a:picLocks noChangeAspect="1" noChangeArrowheads="1"/>
          </p:cNvPicPr>
          <p:nvPr/>
        </p:nvPicPr>
        <p:blipFill>
          <a:blip r:embed="rId2" cstate="print"/>
          <a:srcRect l="19622" r="8430"/>
          <a:stretch>
            <a:fillRect/>
          </a:stretch>
        </p:blipFill>
        <p:spPr bwMode="auto">
          <a:xfrm>
            <a:off x="0" y="-32485"/>
            <a:ext cx="9144000" cy="689048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57356" y="2643182"/>
            <a:ext cx="6786610" cy="421481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2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714356"/>
            <a:ext cx="5857916" cy="55007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830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000232" y="1000108"/>
            <a:ext cx="4857784" cy="4643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879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1-tub-ru.yandex.net/i?id=275837f76114b1c37aec58fb9cc185a5&amp;n=33&amp;h=215&amp;w=2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850109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500034" y="1285860"/>
            <a:ext cx="8643966" cy="55721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1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71481"/>
            <a:ext cx="7929618" cy="1500197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Блиц-турнир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«Посчитаем животных»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D:\ДОКУМЕНТЫ\Английские цифры\Для презентации\Kartinki_nakleyki_dlya_kubikov_Lego_Duplo_Schet_ot_0_do_10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7643866" cy="4549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572264" y="2143116"/>
            <a:ext cx="2214578" cy="91759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one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1" y="142852"/>
            <a:ext cx="6191293" cy="464347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428892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572264" y="2357430"/>
            <a:ext cx="2571736" cy="511164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two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6191293" cy="464347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500330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8" y="2214554"/>
            <a:ext cx="2714612" cy="642942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three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6191294" cy="464347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286016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64" y="2428868"/>
            <a:ext cx="2328850" cy="56040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four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Содержимое 5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1" y="214290"/>
            <a:ext cx="6191293" cy="4643470"/>
          </a:xfrm>
        </p:spPr>
      </p:pic>
      <p:sp>
        <p:nvSpPr>
          <p:cNvPr id="4" name="Прямоугольник 3"/>
          <p:cNvSpPr/>
          <p:nvPr/>
        </p:nvSpPr>
        <p:spPr>
          <a:xfrm>
            <a:off x="500034" y="428604"/>
            <a:ext cx="2214578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ьфия\Desktop\песниАмиры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3702" y="2214554"/>
            <a:ext cx="2185974" cy="939784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five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6191294" cy="464347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214578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454" y="2214554"/>
            <a:ext cx="1614470" cy="1225536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six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1" y="214290"/>
            <a:ext cx="6191293" cy="464347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214578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2143116"/>
            <a:ext cx="2857488" cy="108266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seven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6127259" cy="4595445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214578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2000240"/>
            <a:ext cx="2928926" cy="108266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eight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6096043" cy="4572032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214578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0" y="1928802"/>
            <a:ext cx="2043098" cy="1225536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nine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0711"/>
            <a:ext cx="6143668" cy="4607752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2214578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578" y="2071678"/>
            <a:ext cx="1900222" cy="1011222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ten</a:t>
            </a:r>
            <a:endParaRPr lang="ru-RU" sz="6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0712"/>
            <a:ext cx="6167482" cy="462561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3071834" cy="4143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357562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Thank you</a:t>
            </a:r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!</a:t>
            </a:r>
            <a:endParaRPr lang="ru-RU" sz="72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UNDwL7lhZ1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214290"/>
            <a:ext cx="4191000" cy="3000396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5886" y="1481138"/>
            <a:ext cx="6352227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Lion -</a:t>
            </a:r>
            <a:r>
              <a:rPr lang="ru-RU" b="1" dirty="0" smtClean="0">
                <a:solidFill>
                  <a:srgbClr val="FF0000"/>
                </a:solidFill>
              </a:rPr>
              <a:t> лев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ьфия\Desktop\песниАмиры\275458_zebry_-gorod_-zoopark_1920x1200_(www.GetBg.net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5458_zebry_-gorod_-zoopark_1920x1200_(www.GetBg.net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1230" y="1481138"/>
            <a:ext cx="7241539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Zebra - </a:t>
            </a:r>
            <a:r>
              <a:rPr lang="ru-RU" b="1" dirty="0" smtClean="0">
                <a:solidFill>
                  <a:srgbClr val="FF0000"/>
                </a:solidFill>
              </a:rPr>
              <a:t>Зебра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ьфия\Desktop\песниАми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ой шаблон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Мой шаблон 1</Template>
  <TotalTime>100</TotalTime>
  <Words>137</Words>
  <Application>Microsoft Office PowerPoint</Application>
  <PresentationFormat>Экран (4:3)</PresentationFormat>
  <Paragraphs>37</Paragraphs>
  <Slides>56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Мой шаблон 1</vt:lpstr>
      <vt:lpstr>Интерактивная развивающая  игра   «Животные разбежались!» для детей младшего школьного возраста </vt:lpstr>
      <vt:lpstr>Слайд 2</vt:lpstr>
      <vt:lpstr>Zoo - Зоопарк</vt:lpstr>
      <vt:lpstr>История</vt:lpstr>
      <vt:lpstr>Слайд 5</vt:lpstr>
      <vt:lpstr>Lion - лев</vt:lpstr>
      <vt:lpstr>Слайд 7</vt:lpstr>
      <vt:lpstr>Zebra - Зебра</vt:lpstr>
      <vt:lpstr>Слайд 9</vt:lpstr>
      <vt:lpstr>Camel - Верблюд</vt:lpstr>
      <vt:lpstr>Слайд 11</vt:lpstr>
      <vt:lpstr>Kangaroo - Кенгуру</vt:lpstr>
      <vt:lpstr>Слайд 13</vt:lpstr>
      <vt:lpstr>Wolf - Волк</vt:lpstr>
      <vt:lpstr>Слайд 15</vt:lpstr>
      <vt:lpstr>Giraffe - Жираф</vt:lpstr>
      <vt:lpstr>Слайд 17</vt:lpstr>
      <vt:lpstr>Bear - Медведь</vt:lpstr>
      <vt:lpstr>Слайд 19</vt:lpstr>
      <vt:lpstr>Panther – Пантера </vt:lpstr>
      <vt:lpstr>Слайд 21</vt:lpstr>
      <vt:lpstr>Lemur - Лемур</vt:lpstr>
      <vt:lpstr>Слайд 23</vt:lpstr>
      <vt:lpstr>Baboon - Бабуин</vt:lpstr>
      <vt:lpstr>Слайд 25</vt:lpstr>
      <vt:lpstr>Tiger - Тигр</vt:lpstr>
      <vt:lpstr>Слайд 27</vt:lpstr>
      <vt:lpstr>Panda - Панда</vt:lpstr>
      <vt:lpstr>Слайд 29</vt:lpstr>
      <vt:lpstr>Еlephant - Слон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Блиц-турнир «Посчитаем животных»</vt:lpstr>
      <vt:lpstr>one</vt:lpstr>
      <vt:lpstr>two</vt:lpstr>
      <vt:lpstr>three</vt:lpstr>
      <vt:lpstr>four</vt:lpstr>
      <vt:lpstr>five</vt:lpstr>
      <vt:lpstr>six</vt:lpstr>
      <vt:lpstr>seven</vt:lpstr>
      <vt:lpstr>eight</vt:lpstr>
      <vt:lpstr>nine</vt:lpstr>
      <vt:lpstr>ten</vt:lpstr>
      <vt:lpstr>Thank you!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Цифры на английском</dc:title>
  <dc:creator>User</dc:creator>
  <cp:lastModifiedBy>555</cp:lastModifiedBy>
  <cp:revision>23</cp:revision>
  <dcterms:created xsi:type="dcterms:W3CDTF">2017-02-19T18:48:02Z</dcterms:created>
  <dcterms:modified xsi:type="dcterms:W3CDTF">2022-05-13T07:38:21Z</dcterms:modified>
</cp:coreProperties>
</file>