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8" r:id="rId4"/>
    <p:sldId id="279" r:id="rId5"/>
    <p:sldId id="259" r:id="rId6"/>
    <p:sldId id="257" r:id="rId7"/>
    <p:sldId id="264" r:id="rId8"/>
    <p:sldId id="265" r:id="rId9"/>
    <p:sldId id="267" r:id="rId10"/>
    <p:sldId id="280" r:id="rId11"/>
    <p:sldId id="269" r:id="rId12"/>
    <p:sldId id="270" r:id="rId13"/>
    <p:sldId id="271" r:id="rId14"/>
    <p:sldId id="27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5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386A36-D8AE-40A5-B028-DB7A2911B54C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F81C55-92B0-4B05-A931-CE8D3A206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85786" y="1285860"/>
            <a:ext cx="757242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455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 проект</a:t>
            </a:r>
            <a:endParaRPr lang="ru-RU" sz="5400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4550" algn="l"/>
              </a:tabLs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«Сумка,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ка</a:t>
            </a:r>
            <a:r>
              <a:rPr lang="ru-RU" sz="5400" dirty="0" smtClean="0">
                <a:latin typeface="Calibri"/>
                <a:ea typeface="Calibri" pitchFamily="34" charset="0"/>
                <a:cs typeface="Times New Roman" pitchFamily="18" charset="0"/>
              </a:rPr>
              <a:t>к важный аксессуар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4550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4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ыполнила студентка 4 курса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4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З-БА-Т 18с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4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Мальцева Прасковья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84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Проверила: Бортник А.Ф.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50004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592933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6"/>
          <a:ext cx="8572560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6643734"/>
              </a:tblGrid>
              <a:tr h="10858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Вышить окантовку</a:t>
                      </a:r>
                      <a:r>
                        <a:rPr lang="ru-RU" baseline="0" dirty="0" smtClean="0"/>
                        <a:t> бисером по контуру бляшек в 3 ряда. Бисер выбрать по расцветке ткани разных оттенков.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0574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Вырезать заднюю деталь сумочки. Сшить</a:t>
                      </a:r>
                      <a:r>
                        <a:rPr lang="ru-RU" baseline="0" dirty="0" smtClean="0"/>
                        <a:t> переднюю и заднюю часть сумки. Оставив одну сторону не прошитым. Стачивать на швейной машинке. Припуск на шов 0,7 см. Вывернуть на лицевую сторону и отутюжить.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На изнаночной стороне подкладочной ткани мылом обвести заготовку сумочки, вырезать две детали. Сложить лицевой стороной и сшить с двух сторон.</a:t>
                      </a:r>
                      <a:endParaRPr lang="ru-RU" dirty="0" smtClean="0"/>
                    </a:p>
                  </a:txBody>
                  <a:tcPr/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бокам и на нижней части пришить подвески из крупного бисера и подвесок. К</a:t>
                      </a:r>
                      <a:r>
                        <a:rPr lang="ru-RU" baseline="0" dirty="0" smtClean="0"/>
                        <a:t> нижней части сумки посередине пришить бисер разного размера, длина примерно 3,5-4 см.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ACER\Desktop\проект сумка\IMG_4213.JPG"/>
          <p:cNvPicPr>
            <a:picLocks noChangeAspect="1" noChangeArrowheads="1"/>
          </p:cNvPicPr>
          <p:nvPr/>
        </p:nvPicPr>
        <p:blipFill>
          <a:blip r:embed="rId2" cstate="print"/>
          <a:srcRect l="13355" t="12301" r="9077" b="12797"/>
          <a:stretch>
            <a:fillRect/>
          </a:stretch>
        </p:blipFill>
        <p:spPr bwMode="auto">
          <a:xfrm>
            <a:off x="714348" y="428604"/>
            <a:ext cx="1380977" cy="1000132"/>
          </a:xfrm>
          <a:prstGeom prst="rect">
            <a:avLst/>
          </a:prstGeom>
          <a:noFill/>
        </p:spPr>
      </p:pic>
      <p:pic>
        <p:nvPicPr>
          <p:cNvPr id="3075" name="Picture 3" descr="C:\Users\ACER\Desktop\проект сумка\IMG_4214.JPG"/>
          <p:cNvPicPr>
            <a:picLocks noChangeAspect="1" noChangeArrowheads="1"/>
          </p:cNvPicPr>
          <p:nvPr/>
        </p:nvPicPr>
        <p:blipFill>
          <a:blip r:embed="rId3" cstate="print"/>
          <a:srcRect l="27678" r="14472"/>
          <a:stretch>
            <a:fillRect/>
          </a:stretch>
        </p:blipFill>
        <p:spPr bwMode="auto">
          <a:xfrm rot="5400000">
            <a:off x="806264" y="1765448"/>
            <a:ext cx="1102052" cy="1428760"/>
          </a:xfrm>
          <a:prstGeom prst="rect">
            <a:avLst/>
          </a:prstGeom>
          <a:noFill/>
        </p:spPr>
      </p:pic>
      <p:pic>
        <p:nvPicPr>
          <p:cNvPr id="3076" name="Picture 4" descr="C:\Users\ACER\Desktop\проект сумка\IMG_4219.JPG"/>
          <p:cNvPicPr>
            <a:picLocks noChangeAspect="1" noChangeArrowheads="1"/>
          </p:cNvPicPr>
          <p:nvPr/>
        </p:nvPicPr>
        <p:blipFill>
          <a:blip r:embed="rId4" cstate="print"/>
          <a:srcRect l="4241" r="16704"/>
          <a:stretch>
            <a:fillRect/>
          </a:stretch>
        </p:blipFill>
        <p:spPr bwMode="auto">
          <a:xfrm rot="5400000">
            <a:off x="454223" y="3546249"/>
            <a:ext cx="1785950" cy="16943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2658401"/>
          <a:ext cx="7572428" cy="3498777"/>
        </p:xfrm>
        <a:graphic>
          <a:graphicData uri="http://schemas.openxmlformats.org/drawingml/2006/table">
            <a:tbl>
              <a:tblPr/>
              <a:tblGrid>
                <a:gridCol w="1543601"/>
                <a:gridCol w="2242217"/>
                <a:gridCol w="1682850"/>
                <a:gridCol w="2103760"/>
              </a:tblGrid>
              <a:tr h="844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материала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Условная цена за единицу измерения, руб.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Расход материала на изделие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Затраты на материал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Сукно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черная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Нитка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черная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Бисер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золотой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107,5 руб.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33145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Бисер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черный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Бляшки</a:t>
                      </a:r>
                      <a:r>
                        <a:rPr lang="ru-RU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металлические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156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Подкладка.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313,5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85720" y="571480"/>
            <a:ext cx="864399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Экономическое обоснование.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 затрат на материалы для изготовления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представила в виде таблицы.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Изготовленная мною сумка обошлась мне 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313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рублей, так как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 часть материалов уже была у меня дома в качестве бросового материала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39552" y="960857"/>
            <a:ext cx="784887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изделия. Контроль качества.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Изготовила сумку в той последовательности, которая изложена выше.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рассказывал на уроках технологии об основных критериях проверки и оценки качества проекта. Я постаралась быть самокритичной и контролировала свою работу.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39552" y="378833"/>
            <a:ext cx="78488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 труда.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 выполняла свою работу соблюдая технику безопасности при работе с ножницами, иголками, швейной машиной.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285728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Самооценка.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Проанализировав этапы выполнения проекта,  я мысленно спросила себя: все ли из задуманного я сделала? Получился ли у меня проект? Довольна ли я им? Хочу ли я в нем что-либо исправить? Какие этапы выполнения проекта были для меня наиболее трудоемкими? Какие знания и умения мне понадобились для изготовления проектного изделия?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Объективно ответив на все вопросы, я оценила свою работу над проектом.</a:t>
            </a:r>
            <a:r>
              <a:rPr lang="ru-RU" sz="2400" b="1" dirty="0" smtClean="0">
                <a:latin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Исправлять я ничего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Самое сложное было ровно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сшить бляшки и бисер.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считаю, что цель достигнута. Сумка получилась модная и  удобная.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Она очень понравилась моему учителю, моим родителям и друзьям.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500174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33463" algn="l"/>
              </a:tabLs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Вот такая  сумка у меня получилась.</a:t>
            </a:r>
            <a:endParaRPr lang="ru-RU" sz="3600" b="1" dirty="0" smtClean="0">
              <a:latin typeface="Arial" pitchFamily="34" charset="0"/>
            </a:endParaRPr>
          </a:p>
        </p:txBody>
      </p:sp>
      <p:pic>
        <p:nvPicPr>
          <p:cNvPr id="2051" name="Picture 3" descr="C:\Users\Пользователь\Desktop\сумка.jpg"/>
          <p:cNvPicPr>
            <a:picLocks noChangeAspect="1" noChangeArrowheads="1"/>
          </p:cNvPicPr>
          <p:nvPr/>
        </p:nvPicPr>
        <p:blipFill>
          <a:blip r:embed="rId2" cstate="print"/>
          <a:srcRect t="5543" b="15029"/>
          <a:stretch>
            <a:fillRect/>
          </a:stretch>
        </p:blipFill>
        <p:spPr bwMode="auto">
          <a:xfrm>
            <a:off x="4000496" y="1643050"/>
            <a:ext cx="445207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764704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kern="10" dirty="0" smtClean="0">
                <a:ln w="38100">
                  <a:solidFill>
                    <a:srgbClr val="990099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8000" b="1" kern="10" dirty="0" smtClean="0">
              <a:ln w="38100">
                <a:solidFill>
                  <a:srgbClr val="990099"/>
                </a:solidFill>
                <a:round/>
                <a:headEnd/>
                <a:tailEnd/>
              </a:ln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Documents and Settings\1\Рабочий стол\Ира\x_f7b337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3284984"/>
            <a:ext cx="221456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5722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Сегодня сумка - основной аксессуар как женского, так и мужского костюма. Для женщины сумка очень часто - один из элементов самовыражения. Поэтому о женщине многое можно узнать по сумочке. Говорят, что по женской сумке можно узнать - в какой стране живет женщина.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подростковом возрасте девочки начинают активно интересоваться модой. В это время важно иметь представление о хорошем вкусе и связанных с этим требований к выбору одежды и аксессуаров.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настоящее время стало модно заниматься рукоделием, а также все больше людей занимаются таким модным направлением дизайна. Можно создавать великолепнейшие аксессуары и украшать одежду. На рынке товары, сделанные вручную, ценятся очень дорого, что делает их изготовление не только приятным, но и выгодным. А материальная мотивация есть одна из самых сильных, поэтому обучающийся отмечая это, для себя проявляет больший интерес к коммерчески выгодным проектам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Большое значение имеет выбор аксессуаров, которые дополняют костюм. Именно поэтому темой своего исследования я выбрала - 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сумку.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536" y="-232363"/>
            <a:ext cx="85689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 возникшей проблемы и потребности.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На сегодняшний день каждая девушка имеет сумку. И каждая девушка таит в душе обиду, когда видит похожую сумочку у другой девушки,  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но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т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ак как я занимаюсь рукоделием, то я приняла решение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изготовить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её своими руками из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б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исера и металлических бляшек 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929058" y="4214818"/>
            <a:ext cx="1757362" cy="1033463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Якутская сумка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71538" y="3214686"/>
            <a:ext cx="1971676" cy="7366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Стоимость материалов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57620" y="3286124"/>
            <a:ext cx="1863725" cy="35719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отребность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429388" y="3143248"/>
            <a:ext cx="1924050" cy="7366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Мода, стиль, силуэт, история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71538" y="4214818"/>
            <a:ext cx="1971676" cy="49847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Безопасность труда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429388" y="4214819"/>
            <a:ext cx="1984375" cy="35719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071538" y="4929198"/>
            <a:ext cx="1971676" cy="665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Технология изготовления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500826" y="4786322"/>
            <a:ext cx="2071773" cy="892016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Бисер, металлические бляшки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071538" y="5929330"/>
            <a:ext cx="1971676" cy="60642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Оборудование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429388" y="5929330"/>
            <a:ext cx="1984375" cy="60642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Инструменты, приспособления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3929058" y="5643578"/>
            <a:ext cx="1793875" cy="9271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Констуирование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моделирование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8" name="AutoShape 12"/>
          <p:cNvSpPr>
            <a:spLocks noChangeShapeType="1"/>
          </p:cNvSpPr>
          <p:nvPr/>
        </p:nvSpPr>
        <p:spPr bwMode="auto">
          <a:xfrm flipH="1" flipV="1">
            <a:off x="4786312" y="3786190"/>
            <a:ext cx="45719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9" name="AutoShape 13"/>
          <p:cNvSpPr>
            <a:spLocks noChangeShapeType="1"/>
          </p:cNvSpPr>
          <p:nvPr/>
        </p:nvSpPr>
        <p:spPr bwMode="auto">
          <a:xfrm>
            <a:off x="4786314" y="5286388"/>
            <a:ext cx="0" cy="3317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0" name="AutoShape 14"/>
          <p:cNvSpPr>
            <a:spLocks noChangeShapeType="1"/>
          </p:cNvSpPr>
          <p:nvPr/>
        </p:nvSpPr>
        <p:spPr bwMode="auto">
          <a:xfrm flipV="1">
            <a:off x="5429256" y="3429000"/>
            <a:ext cx="1000132" cy="9636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1" name="AutoShape 15"/>
          <p:cNvSpPr>
            <a:spLocks noChangeShapeType="1"/>
          </p:cNvSpPr>
          <p:nvPr/>
        </p:nvSpPr>
        <p:spPr bwMode="auto">
          <a:xfrm flipH="1" flipV="1">
            <a:off x="3000364" y="3571876"/>
            <a:ext cx="1143008" cy="8572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2" name="AutoShape 16"/>
          <p:cNvSpPr>
            <a:spLocks noChangeShapeType="1"/>
          </p:cNvSpPr>
          <p:nvPr/>
        </p:nvSpPr>
        <p:spPr bwMode="auto">
          <a:xfrm flipH="1" flipV="1">
            <a:off x="3000363" y="4429132"/>
            <a:ext cx="928694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3" name="AutoShape 17"/>
          <p:cNvSpPr>
            <a:spLocks noChangeShapeType="1"/>
          </p:cNvSpPr>
          <p:nvPr/>
        </p:nvSpPr>
        <p:spPr bwMode="auto">
          <a:xfrm flipV="1">
            <a:off x="5715008" y="4429132"/>
            <a:ext cx="760416" cy="2143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4" name="AutoShape 18"/>
          <p:cNvSpPr>
            <a:spLocks noChangeShapeType="1"/>
          </p:cNvSpPr>
          <p:nvPr/>
        </p:nvSpPr>
        <p:spPr bwMode="auto">
          <a:xfrm flipH="1">
            <a:off x="3000363" y="4929198"/>
            <a:ext cx="1000132" cy="35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5" name="AutoShape 19"/>
          <p:cNvSpPr>
            <a:spLocks noChangeShapeType="1"/>
          </p:cNvSpPr>
          <p:nvPr/>
        </p:nvSpPr>
        <p:spPr bwMode="auto">
          <a:xfrm>
            <a:off x="5572132" y="4929198"/>
            <a:ext cx="903291" cy="4159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6" name="AutoShape 20"/>
          <p:cNvSpPr>
            <a:spLocks noChangeShapeType="1"/>
          </p:cNvSpPr>
          <p:nvPr/>
        </p:nvSpPr>
        <p:spPr bwMode="auto">
          <a:xfrm flipH="1">
            <a:off x="3071802" y="5072074"/>
            <a:ext cx="1071570" cy="9858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7" name="AutoShape 21"/>
          <p:cNvSpPr>
            <a:spLocks noChangeShapeType="1"/>
          </p:cNvSpPr>
          <p:nvPr/>
        </p:nvSpPr>
        <p:spPr bwMode="auto">
          <a:xfrm>
            <a:off x="5429256" y="5072074"/>
            <a:ext cx="1000132" cy="11430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 rot="10800000" flipV="1">
            <a:off x="539552" y="2273144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мне было легче работать над проектом, я изложила все вопросы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виде схемы размышлений.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285860"/>
            <a:ext cx="685804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Аннотация: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Выбирая изделие для проекта, я остановилась на якутской сумочке.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цель: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Изготовить современную молодёжную сумку  с национальным колоритом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Ознакомиться с историей возникновения сумок и способом их ношения.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Овладение технологией изготовления.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значения якутских орнаментов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Самооценка своих способностей.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574283"/>
            <a:ext cx="835824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конкретной задачи и ее формулировка.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я обозначила возникшую проблему и потребность, то сразу поняла: моя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-  изготовить сумку так, чтобы она прослужила долгое время.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основных требований к изделию.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Arial" pitchFamily="34" charset="0"/>
              </a:rPr>
              <a:t>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Какие требования я предъявляю к своему будущему изделию?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Сумка должна быть актуальной, удобной.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Конструкция сумки должна быть не очень сложной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меня.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Изделие должно быть недорогим, качественно изготовленным.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9637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Последовательность изготовления проекта.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528" y="1038721"/>
            <a:ext cx="82809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 возникшей проблемы и потребности.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конкретной задачи и ее формулировка.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основных требований к изделию.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идей, вариантов.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идей и выбор лучшего варианта.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ткани, инструментов, приспособлений, оборудования.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Последовательность изготовления изделия.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Экономическое обоснование.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изделия. Контроль качества.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Испытание изделия.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проекта.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Самооценка.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331640" y="148157"/>
            <a:ext cx="6480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идей, вариантов.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эскизы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78619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Модель </a:t>
            </a:r>
            <a:r>
              <a:rPr lang="ru-RU" dirty="0" smtClean="0"/>
              <a:t>1.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714752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2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628652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Модель </a:t>
            </a:r>
            <a:r>
              <a:rPr lang="ru-RU" dirty="0" smtClean="0"/>
              <a:t>3.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6309320"/>
            <a:ext cx="2837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Модель </a:t>
            </a:r>
            <a:r>
              <a:rPr lang="ru-RU" dirty="0" smtClean="0"/>
              <a:t>4.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Пользователь\Downloads\IMG-4241.JPG"/>
          <p:cNvPicPr>
            <a:picLocks noChangeAspect="1" noChangeArrowheads="1"/>
          </p:cNvPicPr>
          <p:nvPr/>
        </p:nvPicPr>
        <p:blipFill>
          <a:blip r:embed="rId2" cstate="print"/>
          <a:srcRect l="12301" t="21726" b="6473"/>
          <a:stretch>
            <a:fillRect/>
          </a:stretch>
        </p:blipFill>
        <p:spPr bwMode="auto">
          <a:xfrm>
            <a:off x="1428728" y="4214818"/>
            <a:ext cx="1857388" cy="2027587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IMG-4242 (1).JPG"/>
          <p:cNvPicPr>
            <a:picLocks noChangeAspect="1" noChangeArrowheads="1"/>
          </p:cNvPicPr>
          <p:nvPr/>
        </p:nvPicPr>
        <p:blipFill>
          <a:blip r:embed="rId3" cstate="print"/>
          <a:srcRect b="7961"/>
          <a:stretch>
            <a:fillRect/>
          </a:stretch>
        </p:blipFill>
        <p:spPr bwMode="auto">
          <a:xfrm>
            <a:off x="5429256" y="1285860"/>
            <a:ext cx="2000264" cy="2454697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ownloads\IMG-4243 (1).JPG"/>
          <p:cNvPicPr>
            <a:picLocks noChangeAspect="1" noChangeArrowheads="1"/>
          </p:cNvPicPr>
          <p:nvPr/>
        </p:nvPicPr>
        <p:blipFill>
          <a:blip r:embed="rId4" cstate="print"/>
          <a:srcRect l="4365" t="5357" r="2133" b="12797"/>
          <a:stretch>
            <a:fillRect/>
          </a:stretch>
        </p:blipFill>
        <p:spPr bwMode="auto">
          <a:xfrm>
            <a:off x="1143756" y="1285860"/>
            <a:ext cx="2142328" cy="250033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ownloads\IMG-4244.JPG"/>
          <p:cNvPicPr>
            <a:picLocks noChangeAspect="1" noChangeArrowheads="1"/>
          </p:cNvPicPr>
          <p:nvPr/>
        </p:nvPicPr>
        <p:blipFill>
          <a:blip r:embed="rId5" cstate="print"/>
          <a:srcRect l="1141" t="7775" r="1637" b="14099"/>
          <a:stretch>
            <a:fillRect/>
          </a:stretch>
        </p:blipFill>
        <p:spPr bwMode="auto">
          <a:xfrm>
            <a:off x="5429256" y="4163790"/>
            <a:ext cx="1928826" cy="20665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3528" y="508031"/>
            <a:ext cx="849694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идей и выбор лучшего варианта.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понравились все варианты сумок. Но я остановила свой выбор на модели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сумки 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Кроме этого мне кажется, что по схеме такая сумка не очень сложна. А для оформления у меня много разных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259632" y="2282969"/>
            <a:ext cx="6522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ткани, инструментов, приспособлений, оборудования.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Users\ACER\Desktop\010442_3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1643074" cy="1643074"/>
          </a:xfrm>
          <a:prstGeom prst="rect">
            <a:avLst/>
          </a:prstGeom>
          <a:noFill/>
        </p:spPr>
      </p:pic>
      <p:pic>
        <p:nvPicPr>
          <p:cNvPr id="1028" name="Picture 4" descr="C:\Users\ACER\Desktop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1866903" cy="1666875"/>
          </a:xfrm>
          <a:prstGeom prst="rect">
            <a:avLst/>
          </a:prstGeom>
          <a:noFill/>
        </p:spPr>
      </p:pic>
      <p:pic>
        <p:nvPicPr>
          <p:cNvPr id="1029" name="Picture 5" descr="C:\Users\ACER\Desktop\загружено (1).jpg"/>
          <p:cNvPicPr>
            <a:picLocks noChangeAspect="1" noChangeArrowheads="1"/>
          </p:cNvPicPr>
          <p:nvPr/>
        </p:nvPicPr>
        <p:blipFill>
          <a:blip r:embed="rId4"/>
          <a:srcRect l="28648"/>
          <a:stretch>
            <a:fillRect/>
          </a:stretch>
        </p:blipFill>
        <p:spPr bwMode="auto">
          <a:xfrm>
            <a:off x="4429124" y="3071810"/>
            <a:ext cx="1909767" cy="1704975"/>
          </a:xfrm>
          <a:prstGeom prst="rect">
            <a:avLst/>
          </a:prstGeom>
          <a:noFill/>
        </p:spPr>
      </p:pic>
      <p:pic>
        <p:nvPicPr>
          <p:cNvPr id="1030" name="Picture 6" descr="C:\Users\ACER\Desktop\images.jpg"/>
          <p:cNvPicPr>
            <a:picLocks noChangeAspect="1" noChangeArrowheads="1"/>
          </p:cNvPicPr>
          <p:nvPr/>
        </p:nvPicPr>
        <p:blipFill>
          <a:blip r:embed="rId5"/>
          <a:srcRect r="18147"/>
          <a:stretch>
            <a:fillRect/>
          </a:stretch>
        </p:blipFill>
        <p:spPr bwMode="auto">
          <a:xfrm>
            <a:off x="6643703" y="3000372"/>
            <a:ext cx="1928826" cy="1765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C:\Users\ACER\Desktop\загружено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929198"/>
            <a:ext cx="1643074" cy="1643074"/>
          </a:xfrm>
          <a:prstGeom prst="rect">
            <a:avLst/>
          </a:prstGeom>
          <a:noFill/>
        </p:spPr>
      </p:pic>
      <p:pic>
        <p:nvPicPr>
          <p:cNvPr id="1032" name="Picture 8" descr="C:\Users\ACER\Desktop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929198"/>
            <a:ext cx="1578499" cy="1643074"/>
          </a:xfrm>
          <a:prstGeom prst="rect">
            <a:avLst/>
          </a:prstGeom>
          <a:noFill/>
        </p:spPr>
      </p:pic>
      <p:pic>
        <p:nvPicPr>
          <p:cNvPr id="1033" name="Picture 9" descr="C:\Users\ACER\Desktop\загружено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4929198"/>
            <a:ext cx="2187222" cy="1638305"/>
          </a:xfrm>
          <a:prstGeom prst="rect">
            <a:avLst/>
          </a:prstGeom>
          <a:noFill/>
        </p:spPr>
      </p:pic>
      <p:pic>
        <p:nvPicPr>
          <p:cNvPr id="1034" name="Picture 10" descr="C:\Users\ACER\Desktop\загружено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929198"/>
            <a:ext cx="1862142" cy="16226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404665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Последовательность изготовления изделия.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397000"/>
          <a:ext cx="8286808" cy="446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643734"/>
              </a:tblGrid>
              <a:tr h="124618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1.Переднюю деталь</a:t>
                      </a:r>
                      <a:r>
                        <a:rPr lang="ru-RU" baseline="0" dirty="0" smtClean="0"/>
                        <a:t> сумочки из сукна размером 20*20 см продублировать клеевой дублерином.</a:t>
                      </a:r>
                    </a:p>
                    <a:p>
                      <a:r>
                        <a:rPr lang="ru-RU" baseline="0" dirty="0" smtClean="0"/>
                        <a:t>2. Нанести на основную деталь тонкой линией с помощью портновского мела. Так же пришить бляшки.</a:t>
                      </a:r>
                      <a:endParaRPr lang="ru-RU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Берем две иглы, на первую нанизать нужное количество бисера, второй закреплять каждую бисеринку. Толщина</a:t>
                      </a:r>
                      <a:r>
                        <a:rPr lang="ru-RU" baseline="0" dirty="0" smtClean="0"/>
                        <a:t> 1 нитки в 4 сложения, в зависимости от отверстия бисера.</a:t>
                      </a:r>
                      <a:endParaRPr lang="ru-RU" dirty="0"/>
                    </a:p>
                  </a:txBody>
                  <a:tcPr/>
                </a:tc>
              </a:tr>
              <a:tr h="1039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Портновским мелом нарисовать прямую линию</a:t>
                      </a:r>
                      <a:r>
                        <a:rPr lang="ru-RU" baseline="0" dirty="0" smtClean="0"/>
                        <a:t> вокруг узора</a:t>
                      </a:r>
                      <a:endParaRPr lang="ru-RU" dirty="0"/>
                    </a:p>
                  </a:txBody>
                  <a:tcPr/>
                </a:tc>
              </a:tr>
              <a:tr h="11748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Бисерную окантовку вышить</a:t>
                      </a:r>
                      <a:r>
                        <a:rPr lang="ru-RU" baseline="0" dirty="0" smtClean="0"/>
                        <a:t> вокруг узора в три ряда, по краю окантовки бисером  пришить квадратные металлические бляшки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ACER\Desktop\проект сумка\IMG_4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1414338" cy="1060754"/>
          </a:xfrm>
          <a:prstGeom prst="rect">
            <a:avLst/>
          </a:prstGeom>
          <a:noFill/>
        </p:spPr>
      </p:pic>
      <p:pic>
        <p:nvPicPr>
          <p:cNvPr id="2051" name="Picture 3" descr="C:\Users\ACER\Desktop\проект сумка\IMG_4208.JPG"/>
          <p:cNvPicPr>
            <a:picLocks noChangeAspect="1" noChangeArrowheads="1"/>
          </p:cNvPicPr>
          <p:nvPr/>
        </p:nvPicPr>
        <p:blipFill>
          <a:blip r:embed="rId3" cstate="print"/>
          <a:srcRect l="14099" t="14286" b="14286"/>
          <a:stretch>
            <a:fillRect/>
          </a:stretch>
        </p:blipFill>
        <p:spPr bwMode="auto">
          <a:xfrm>
            <a:off x="714348" y="2714620"/>
            <a:ext cx="1374590" cy="857256"/>
          </a:xfrm>
          <a:prstGeom prst="rect">
            <a:avLst/>
          </a:prstGeom>
          <a:noFill/>
        </p:spPr>
      </p:pic>
      <p:pic>
        <p:nvPicPr>
          <p:cNvPr id="2052" name="Picture 4" descr="C:\Users\ACER\Desktop\проект сумка\IMG_4209.JPG"/>
          <p:cNvPicPr>
            <a:picLocks noChangeAspect="1" noChangeArrowheads="1"/>
          </p:cNvPicPr>
          <p:nvPr/>
        </p:nvPicPr>
        <p:blipFill>
          <a:blip r:embed="rId4" cstate="print"/>
          <a:srcRect l="14657" t="13045" b="17262"/>
          <a:stretch>
            <a:fillRect/>
          </a:stretch>
        </p:blipFill>
        <p:spPr bwMode="auto">
          <a:xfrm>
            <a:off x="714348" y="3714752"/>
            <a:ext cx="1357322" cy="831319"/>
          </a:xfrm>
          <a:prstGeom prst="rect">
            <a:avLst/>
          </a:prstGeom>
          <a:noFill/>
        </p:spPr>
      </p:pic>
      <p:pic>
        <p:nvPicPr>
          <p:cNvPr id="2053" name="Picture 5" descr="C:\Users\ACER\Desktop\проект сумка\IMG_4210.JPG"/>
          <p:cNvPicPr>
            <a:picLocks noChangeAspect="1" noChangeArrowheads="1"/>
          </p:cNvPicPr>
          <p:nvPr/>
        </p:nvPicPr>
        <p:blipFill>
          <a:blip r:embed="rId5" cstate="print"/>
          <a:srcRect l="19494" t="14781" r="3497" b="14286"/>
          <a:stretch>
            <a:fillRect/>
          </a:stretch>
        </p:blipFill>
        <p:spPr bwMode="auto">
          <a:xfrm>
            <a:off x="746320" y="4714884"/>
            <a:ext cx="1344334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1047</TotalTime>
  <Words>857</Words>
  <Application>Microsoft Office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ACER</cp:lastModifiedBy>
  <cp:revision>137</cp:revision>
  <dcterms:created xsi:type="dcterms:W3CDTF">2011-11-21T11:25:46Z</dcterms:created>
  <dcterms:modified xsi:type="dcterms:W3CDTF">2022-05-05T03:48:51Z</dcterms:modified>
</cp:coreProperties>
</file>