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6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4572032" cy="642942"/>
          </a:xfrm>
        </p:spPr>
        <p:txBody>
          <a:bodyPr>
            <a:noAutofit/>
          </a:bodyPr>
          <a:lstStyle/>
          <a:p>
            <a:pPr algn="ctr"/>
            <a:r>
              <a:rPr lang="ru-RU" sz="2400" b="1" i="1" smtClean="0"/>
              <a:t>подготовила  </a:t>
            </a:r>
            <a:r>
              <a:rPr lang="ru-RU" sz="2400" b="1" i="1" smtClean="0"/>
              <a:t>учитель-логопед</a:t>
            </a:r>
            <a:endParaRPr lang="ru-RU" sz="2400" b="1" i="1" dirty="0" smtClean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21" y="4071942"/>
            <a:ext cx="5643602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Бондаренко Елена Сергеевна</a:t>
            </a:r>
            <a:endParaRPr lang="ru-RU" sz="24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6215082"/>
            <a:ext cx="5934075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МБДОУ  д/с «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ивушка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214578" cy="25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643050"/>
            <a:ext cx="1928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2846716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428892" cy="1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92919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443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7628"/>
            <a:ext cx="1814126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46434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1.Познакомить детей с защитниками Отечества,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различными родами 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войск.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2.Воспитывать гордость и любовь к воинам   Российской Армии.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5718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719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8625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85736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14644" cy="1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143512"/>
            <a:ext cx="241554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72074"/>
            <a:ext cx="2571768" cy="15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928802"/>
            <a:ext cx="22190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004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</TotalTime>
  <Words>654</Words>
  <Application>Microsoft Office PowerPoint</Application>
  <PresentationFormat>Экран (4:3)</PresentationFormat>
  <Paragraphs>176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Cambria Math</vt:lpstr>
      <vt:lpstr>Constantia</vt:lpstr>
      <vt:lpstr>Impact</vt:lpstr>
      <vt:lpstr>Times New Roman</vt:lpstr>
      <vt:lpstr>Wingdings 2</vt:lpstr>
      <vt:lpstr>Поток</vt:lpstr>
      <vt:lpstr>.</vt:lpstr>
      <vt:lpstr>Цель:  </vt:lpstr>
      <vt:lpstr>Российский воин</vt:lpstr>
      <vt:lpstr>Презентация PowerPoint</vt:lpstr>
      <vt:lpstr>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2011-02-12T16:41:32Z</dcterms:created>
  <dcterms:modified xsi:type="dcterms:W3CDTF">2022-02-11T13:36:33Z</dcterms:modified>
</cp:coreProperties>
</file>