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66" r:id="rId5"/>
    <p:sldId id="263" r:id="rId6"/>
    <p:sldId id="259" r:id="rId7"/>
    <p:sldId id="260" r:id="rId8"/>
    <p:sldId id="261" r:id="rId9"/>
    <p:sldId id="262" r:id="rId10"/>
    <p:sldId id="265" r:id="rId11"/>
    <p:sldId id="264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56" d="100"/>
          <a:sy n="56" d="100"/>
        </p:scale>
        <p:origin x="-283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B868-1144-4ED9-83C9-EC37882F4E45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147F-4D61-4FC0-96BC-A2BFC82CAFB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76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B868-1144-4ED9-83C9-EC37882F4E45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147F-4D61-4FC0-96BC-A2BFC82CA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38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B868-1144-4ED9-83C9-EC37882F4E45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147F-4D61-4FC0-96BC-A2BFC82CA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5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B868-1144-4ED9-83C9-EC37882F4E45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147F-4D61-4FC0-96BC-A2BFC82CA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13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B868-1144-4ED9-83C9-EC37882F4E45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147F-4D61-4FC0-96BC-A2BFC82CAFB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85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B868-1144-4ED9-83C9-EC37882F4E45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147F-4D61-4FC0-96BC-A2BFC82CA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6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B868-1144-4ED9-83C9-EC37882F4E45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147F-4D61-4FC0-96BC-A2BFC82CA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B868-1144-4ED9-83C9-EC37882F4E45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147F-4D61-4FC0-96BC-A2BFC82CA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1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B868-1144-4ED9-83C9-EC37882F4E45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147F-4D61-4FC0-96BC-A2BFC82CA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BF3B868-1144-4ED9-83C9-EC37882F4E45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C6147F-4D61-4FC0-96BC-A2BFC82CA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50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B868-1144-4ED9-83C9-EC37882F4E45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147F-4D61-4FC0-96BC-A2BFC82CA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41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F3B868-1144-4ED9-83C9-EC37882F4E45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C6147F-4D61-4FC0-96BC-A2BFC82CAFB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60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/>
        </p:nvSpPr>
        <p:spPr>
          <a:xfrm>
            <a:off x="6176963" y="4544219"/>
            <a:ext cx="530542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dirty="0" smtClean="0"/>
              <a:t>Подготовила </a:t>
            </a:r>
            <a:r>
              <a:rPr lang="ru-RU" sz="1800" dirty="0" smtClean="0"/>
              <a:t>учитель-логопед:</a:t>
            </a:r>
          </a:p>
          <a:p>
            <a:pPr algn="r"/>
            <a:r>
              <a:rPr lang="ru-RU" sz="1800" dirty="0" err="1" smtClean="0"/>
              <a:t>Обоскалова</a:t>
            </a:r>
            <a:r>
              <a:rPr lang="ru-RU" sz="1800" dirty="0" smtClean="0"/>
              <a:t> Ирина Александровна</a:t>
            </a:r>
            <a:endParaRPr lang="ru-RU" sz="1800" dirty="0" smtClean="0"/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1604963" y="378618"/>
            <a:ext cx="9144000" cy="3262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1000"/>
              </a:spcBef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Коррекционная работа с детьми</a:t>
            </a:r>
            <a:br>
              <a:rPr lang="ru-RU" sz="2800" dirty="0" smtClean="0"/>
            </a:br>
            <a:r>
              <a:rPr lang="ru-RU" sz="2800" dirty="0" smtClean="0"/>
              <a:t>с тяжелыми нарушениями речи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dirty="0" smtClean="0"/>
              <a:t>Учимся произносить</a:t>
            </a:r>
          </a:p>
          <a:p>
            <a:pPr lvl="0">
              <a:spcBef>
                <a:spcPts val="1000"/>
              </a:spcBef>
            </a:pPr>
            <a:r>
              <a:rPr lang="ru-RU" sz="3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д</a:t>
            </a:r>
            <a:r>
              <a:rPr lang="ru-RU" sz="36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вусложные слова из открытых слогов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07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09800" y="457200"/>
            <a:ext cx="7467599" cy="11620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Т</a:t>
            </a:r>
            <a:r>
              <a:rPr lang="ru-RU" sz="4800" b="1" dirty="0" smtClean="0">
                <a:solidFill>
                  <a:schemeClr val="tx1"/>
                </a:solidFill>
              </a:rPr>
              <a:t>ома,  лови!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99" y="1752599"/>
            <a:ext cx="4591049" cy="459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8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09800" y="457200"/>
            <a:ext cx="7467599" cy="11620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Мама, киви купи.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73" y="2303788"/>
            <a:ext cx="5123251" cy="379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0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806038"/>
            <a:ext cx="2114550" cy="439387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209800" y="457200"/>
            <a:ext cx="7467599" cy="11620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Мама,  пока!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1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555" y="1933575"/>
            <a:ext cx="2787755" cy="4305300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8896349" y="2057399"/>
            <a:ext cx="1800225" cy="2095501"/>
          </a:xfrm>
          <a:prstGeom prst="wedgeRoundRectCallout">
            <a:avLst>
              <a:gd name="adj1" fmla="val -91071"/>
              <a:gd name="adj2" fmla="val -862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48" y="2231231"/>
            <a:ext cx="1433226" cy="17478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577" y="1933575"/>
            <a:ext cx="1538098" cy="10190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280" y="430699"/>
            <a:ext cx="7480440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2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1857410"/>
            <a:ext cx="3253764" cy="4219540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133475" y="2343149"/>
            <a:ext cx="1314450" cy="1647826"/>
          </a:xfrm>
          <a:prstGeom prst="wedgeRoundRectCallout">
            <a:avLst>
              <a:gd name="adj1" fmla="val 117754"/>
              <a:gd name="adj2" fmla="val -3975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50" y="2450973"/>
            <a:ext cx="1043700" cy="1444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90519">
            <a:off x="8255122" y="2314521"/>
            <a:ext cx="1434186" cy="136534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209800" y="457200"/>
            <a:ext cx="7467599" cy="11620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Па-па, </a:t>
            </a:r>
            <a:r>
              <a:rPr lang="ru-RU" sz="4800" b="1" dirty="0" err="1" smtClean="0">
                <a:solidFill>
                  <a:schemeClr val="tx1"/>
                </a:solidFill>
              </a:rPr>
              <a:t>му</a:t>
            </a:r>
            <a:r>
              <a:rPr lang="ru-RU" sz="4800" b="1" dirty="0" smtClean="0">
                <a:solidFill>
                  <a:schemeClr val="tx1"/>
                </a:solidFill>
              </a:rPr>
              <a:t>-ха!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09800" y="457200"/>
            <a:ext cx="7467599" cy="11620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chemeClr val="tx1"/>
                </a:solidFill>
              </a:rPr>
              <a:t>Ва-ва-ва</a:t>
            </a:r>
            <a:r>
              <a:rPr lang="ru-RU" sz="4800" b="1" dirty="0" smtClean="0">
                <a:solidFill>
                  <a:schemeClr val="tx1"/>
                </a:solidFill>
              </a:rPr>
              <a:t> – это ива.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99" y="1915688"/>
            <a:ext cx="3961969" cy="438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5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09800" y="457200"/>
            <a:ext cx="7467599" cy="11620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Бо-бо-</a:t>
            </a:r>
            <a:r>
              <a:rPr lang="ru-RU" sz="4800" b="1" dirty="0" err="1" smtClean="0">
                <a:solidFill>
                  <a:schemeClr val="tx1"/>
                </a:solidFill>
              </a:rPr>
              <a:t>бо</a:t>
            </a:r>
            <a:r>
              <a:rPr lang="ru-RU" sz="4800" b="1" dirty="0" smtClean="0">
                <a:solidFill>
                  <a:schemeClr val="tx1"/>
                </a:solidFill>
              </a:rPr>
              <a:t> – это небо.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773549"/>
            <a:ext cx="9982200" cy="45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8301" y="1916683"/>
            <a:ext cx="3390899" cy="4609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22" y="2454722"/>
            <a:ext cx="2312098" cy="353377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209800" y="457200"/>
            <a:ext cx="7467599" cy="11620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За-за-за – это ваза.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2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09800" y="457200"/>
            <a:ext cx="7467599" cy="11620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Да-да-да – у Димы еда.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2045857"/>
            <a:ext cx="4873639" cy="423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3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09800" y="457200"/>
            <a:ext cx="7467599" cy="11620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Чу-чу-чу – дыню хочу.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4" y="1947299"/>
            <a:ext cx="4372291" cy="412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5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60" y="1966703"/>
            <a:ext cx="4155227" cy="398642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209800" y="457200"/>
            <a:ext cx="7467599" cy="11620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Ома-ома-ома – буду дома.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0" y="1852611"/>
            <a:ext cx="2343150" cy="17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5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Ретро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</TotalTime>
  <Words>54</Words>
  <Application>Microsoft Office PowerPoint</Application>
  <PresentationFormat>Произвольный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Читаем простые предложения. (на основе глобального чтения)</dc:title>
  <dc:creator>Администратор</dc:creator>
  <cp:lastModifiedBy>Пользователь</cp:lastModifiedBy>
  <cp:revision>24</cp:revision>
  <dcterms:created xsi:type="dcterms:W3CDTF">2018-10-02T12:25:36Z</dcterms:created>
  <dcterms:modified xsi:type="dcterms:W3CDTF">2021-12-27T04:10:57Z</dcterms:modified>
</cp:coreProperties>
</file>