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683873-A70F-48BA-925B-1E4B50E42FD1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620955-43B8-4196-90A9-2B956EC6E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40" y="0"/>
            <a:ext cx="8572560" cy="1975104"/>
          </a:xfrm>
        </p:spPr>
        <p:txBody>
          <a:bodyPr>
            <a:normAutofit/>
          </a:bodyPr>
          <a:lstStyle/>
          <a:p>
            <a:r>
              <a:rPr lang="ru-RU" sz="5400" dirty="0"/>
              <a:t>Выбор жизненного пути</a:t>
            </a:r>
          </a:p>
        </p:txBody>
      </p:sp>
      <p:pic>
        <p:nvPicPr>
          <p:cNvPr id="10241" name="Picture 1" descr="C:\Users\1\Desktop\5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482" y="1167046"/>
            <a:ext cx="8785517" cy="5690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Pictures\kartinki-smayyliki-animayshki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85926"/>
            <a:ext cx="4565722" cy="4492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Эпиграф.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sz="5400" dirty="0"/>
              <a:t>Либо я найду путь,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либо </a:t>
            </a:r>
            <a:r>
              <a:rPr lang="ru-RU" sz="5400" dirty="0"/>
              <a:t>проложу его.</a:t>
            </a:r>
            <a:endParaRPr lang="ru-RU" dirty="0"/>
          </a:p>
          <a:p>
            <a:pPr>
              <a:buNone/>
            </a:pPr>
            <a:r>
              <a:rPr lang="ru-RU" dirty="0"/>
              <a:t>					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Филипп </a:t>
            </a:r>
            <a:r>
              <a:rPr lang="ru-RU" dirty="0"/>
              <a:t>Сидней</a:t>
            </a:r>
          </a:p>
        </p:txBody>
      </p:sp>
      <p:pic>
        <p:nvPicPr>
          <p:cNvPr id="9217" name="Picture 1" descr="C:\Users\1\Desktop\29264309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325820"/>
            <a:ext cx="4587247" cy="353218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043608" y="12687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"/>
              <a:buNone/>
            </a:pPr>
            <a:r>
              <a:rPr lang="ru-RU" dirty="0" smtClean="0"/>
              <a:t>	</a:t>
            </a:r>
            <a:r>
              <a:rPr lang="ru-RU" sz="5400" dirty="0" smtClean="0"/>
              <a:t>Либо я найду путь, </a:t>
            </a:r>
          </a:p>
          <a:p>
            <a:pPr algn="ctr">
              <a:buFont typeface="Wingdings"/>
              <a:buNone/>
            </a:pPr>
            <a:r>
              <a:rPr lang="ru-RU" sz="5400" dirty="0" smtClean="0"/>
              <a:t>либо проложу его.</a:t>
            </a:r>
            <a:endParaRPr lang="ru-RU" dirty="0" smtClean="0"/>
          </a:p>
          <a:p>
            <a:pPr>
              <a:buFont typeface="Wingdings"/>
              <a:buNone/>
            </a:pPr>
            <a:r>
              <a:rPr lang="ru-RU" dirty="0" smtClean="0"/>
              <a:t>					</a:t>
            </a:r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r>
              <a:rPr lang="ru-RU" dirty="0" smtClean="0"/>
              <a:t>                                                     Филипп Сидней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786842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500" b="1" i="1" u="sng" dirty="0" smtClean="0"/>
              <a:t>Выбор</a:t>
            </a:r>
            <a:r>
              <a:rPr lang="ru-RU" sz="3500" dirty="0" smtClean="0"/>
              <a:t> – результат мысленного или реального столкновения мира профессии с целями, привычками, эмоционально-волевыми качествами и способностями выбирающего.</a:t>
            </a:r>
            <a:endParaRPr lang="ru-RU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b="1" i="1" u="sng" dirty="0" smtClean="0"/>
              <a:t>Жизненный путь </a:t>
            </a:r>
            <a:r>
              <a:rPr lang="ru-RU" sz="3600" dirty="0" smtClean="0"/>
              <a:t>– это сфера человеческого </a:t>
            </a:r>
            <a:r>
              <a:rPr lang="ru-RU" sz="3600" dirty="0"/>
              <a:t>бытия, в </a:t>
            </a:r>
            <a:r>
              <a:rPr lang="ru-RU" sz="3600" dirty="0" smtClean="0"/>
              <a:t>которой человек </a:t>
            </a:r>
            <a:r>
              <a:rPr lang="ru-RU" sz="3600" dirty="0"/>
              <a:t>на протяжении значительной части своей жизни в максимальной степени может проявить свои способности в полезном, всеми и им самим уважаемом деле.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</a:t>
            </a:r>
            <a:r>
              <a:rPr lang="ru-RU" dirty="0" smtClean="0"/>
              <a:t>нциклопедический справочник «Мир профессий»</a:t>
            </a:r>
            <a:endParaRPr lang="ru-RU" dirty="0"/>
          </a:p>
        </p:txBody>
      </p:sp>
      <p:pic>
        <p:nvPicPr>
          <p:cNvPr id="7170" name="Picture 2" descr="http://www.gazetayakutia.ru/media/k2/items/cache/1a76fc9d78dc2a3abb4431882931feda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928802"/>
            <a:ext cx="457203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1439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Главные </a:t>
            </a:r>
            <a:r>
              <a:rPr lang="ru-RU" dirty="0"/>
              <a:t>факторы профессионального выбора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566" t="34306" r="16176" b="15361"/>
          <a:stretch>
            <a:fillRect/>
          </a:stretch>
        </p:blipFill>
        <p:spPr bwMode="auto">
          <a:xfrm>
            <a:off x="642910" y="2214554"/>
            <a:ext cx="824215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лнце 4"/>
          <p:cNvSpPr/>
          <p:nvPr/>
        </p:nvSpPr>
        <p:spPr>
          <a:xfrm>
            <a:off x="3714744" y="2786058"/>
            <a:ext cx="1857388" cy="192882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Притча </a:t>
            </a:r>
            <a:r>
              <a:rPr lang="ru-RU" dirty="0"/>
              <a:t>М.М.Пришвина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«</a:t>
            </a:r>
            <a:r>
              <a:rPr lang="ru-RU" dirty="0"/>
              <a:t>Лёд крепкий под окном, но солнце пригревает, с крыши свесились сосульки - началась капель. Я! Я! Я! - звенит каждая капля, умирая. Жизнь её - доля секунды. «Я» - боль о бессилии. Но вот во льду уже ямка, промоина, лёд тает, его уже нет, а с крыши всё ещё звенит светлая капель... Капля, падая на камень, четко выговаривает: «Я!». Камень большой и крепкий, ему, может быть ещё тысячу лет здесь лежать, а капля живёт одно мгновенье, и это мгновение боль бессилия. И всё же капля камень долбит, многие «я» сливаются в одно «мы», такое могучее, что не только продолбит камень, а иной раз унесёт его в бурном потоке».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642939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b="1" dirty="0"/>
              <a:t>ОТВЕТСТВЕННОСТЬ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ВНИМАТЕЛЬНОСТЬ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ОБЩИТЕЛЬНОСТЬ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ПОРЯДОЧНОСТЬ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ЛЮБОЗНАТЕЛЬНОСТЬ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ОТКРЫТОСТЬ	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УВЕРЕННОСТЬ						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ЧЕСТНОСТЬ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ВЕЖЛИВОСТЬ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НЕДОВЕРЧИВОСТЬ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НАДЕЖНОСТЬ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/>
              <a:t>САМОКРИТИЧНОСТЬ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1\Pictures\0cf05c365637dd627ed3072e672066fe53dcef1974984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428868"/>
            <a:ext cx="124460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«</a:t>
            </a:r>
            <a:r>
              <a:rPr lang="ru-RU" b="1" dirty="0"/>
              <a:t>Принять предложение или отказаться?»</a:t>
            </a: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  				  			</a:t>
            </a:r>
            <a:endParaRPr lang="ru-RU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b="1" dirty="0" smtClean="0"/>
              <a:t>            Да</a:t>
            </a:r>
            <a:r>
              <a:rPr lang="ru-RU" b="1" dirty="0"/>
              <a:t>			</a:t>
            </a:r>
            <a:r>
              <a:rPr lang="ru-RU" b="1" dirty="0" smtClean="0"/>
              <a:t>                    </a:t>
            </a:r>
            <a:r>
              <a:rPr lang="ru-RU" b="1" dirty="0"/>
              <a:t>	</a:t>
            </a:r>
            <a:r>
              <a:rPr lang="ru-RU" b="1" dirty="0" smtClean="0"/>
              <a:t>        Нет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2214554"/>
            <a:ext cx="1785950" cy="121444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500694" y="2214554"/>
            <a:ext cx="2071702" cy="12858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 descr="C:\Users\1\Desktop\c5691bd3-6c52-4c6a-a9a8-e52d4c564050.jpg"/>
          <p:cNvPicPr>
            <a:picLocks noChangeAspect="1" noChangeArrowheads="1"/>
          </p:cNvPicPr>
          <p:nvPr/>
        </p:nvPicPr>
        <p:blipFill>
          <a:blip r:embed="rId2"/>
          <a:srcRect l="25833" r="26666"/>
          <a:stretch>
            <a:fillRect/>
          </a:stretch>
        </p:blipFill>
        <p:spPr bwMode="auto">
          <a:xfrm>
            <a:off x="3714744" y="2500306"/>
            <a:ext cx="1900246" cy="400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«</a:t>
            </a:r>
            <a:r>
              <a:rPr lang="ru-RU" sz="4800" dirty="0"/>
              <a:t>Несомненно, важнее, как принимает человек судьбу, нежели какова она на самом деле».</a:t>
            </a:r>
          </a:p>
        </p:txBody>
      </p:sp>
      <p:pic>
        <p:nvPicPr>
          <p:cNvPr id="4" name="Picture 1" descr="C:\Users\1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857628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</TotalTime>
  <Words>248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Consolas</vt:lpstr>
      <vt:lpstr>Corbel</vt:lpstr>
      <vt:lpstr>Wingdings</vt:lpstr>
      <vt:lpstr>Wingdings 2</vt:lpstr>
      <vt:lpstr>Wingdings 3</vt:lpstr>
      <vt:lpstr>Метро</vt:lpstr>
      <vt:lpstr>Выбор жизненного пути</vt:lpstr>
      <vt:lpstr>Эпиграф. </vt:lpstr>
      <vt:lpstr>Презентация PowerPoint</vt:lpstr>
      <vt:lpstr>Энциклопедический справочник «Мир профессий»</vt:lpstr>
      <vt:lpstr>Главные факторы профессионального выбора</vt:lpstr>
      <vt:lpstr>Притча М.М.Пришвина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жизненного пути</dc:title>
  <dc:creator>1</dc:creator>
  <cp:lastModifiedBy>Пользователь</cp:lastModifiedBy>
  <cp:revision>14</cp:revision>
  <dcterms:created xsi:type="dcterms:W3CDTF">2016-02-08T13:42:59Z</dcterms:created>
  <dcterms:modified xsi:type="dcterms:W3CDTF">2019-12-13T07:00:04Z</dcterms:modified>
</cp:coreProperties>
</file>