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9" r:id="rId2"/>
    <p:sldId id="257" r:id="rId3"/>
    <p:sldId id="256" r:id="rId4"/>
    <p:sldId id="267" r:id="rId5"/>
    <p:sldId id="260" r:id="rId6"/>
    <p:sldId id="261" r:id="rId7"/>
    <p:sldId id="262" r:id="rId8"/>
    <p:sldId id="300" r:id="rId9"/>
    <p:sldId id="263" r:id="rId10"/>
    <p:sldId id="264" r:id="rId11"/>
    <p:sldId id="265" r:id="rId12"/>
    <p:sldId id="275" r:id="rId13"/>
    <p:sldId id="280" r:id="rId14"/>
    <p:sldId id="281" r:id="rId15"/>
    <p:sldId id="282" r:id="rId16"/>
    <p:sldId id="274" r:id="rId17"/>
    <p:sldId id="284" r:id="rId18"/>
    <p:sldId id="285" r:id="rId19"/>
    <p:sldId id="283" r:id="rId20"/>
    <p:sldId id="276" r:id="rId21"/>
    <p:sldId id="293" r:id="rId22"/>
    <p:sldId id="279" r:id="rId23"/>
    <p:sldId id="286" r:id="rId24"/>
    <p:sldId id="303" r:id="rId25"/>
    <p:sldId id="301" r:id="rId26"/>
    <p:sldId id="277" r:id="rId27"/>
    <p:sldId id="294" r:id="rId28"/>
    <p:sldId id="295" r:id="rId29"/>
    <p:sldId id="296" r:id="rId30"/>
    <p:sldId id="288" r:id="rId31"/>
    <p:sldId id="298" r:id="rId32"/>
    <p:sldId id="297" r:id="rId33"/>
    <p:sldId id="289" r:id="rId34"/>
    <p:sldId id="302" r:id="rId35"/>
    <p:sldId id="291" r:id="rId36"/>
    <p:sldId id="292" r:id="rId37"/>
  </p:sldIdLst>
  <p:sldSz cx="9144000" cy="6858000" type="screen4x3"/>
  <p:notesSz cx="6815138" cy="99472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D9C7E282-3A06-421E-A848-B0623050C1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3A3ED3F-256C-4BC1-883C-A59F5A4AE1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8736B5-80E5-4E0B-AA30-89B167B0C8C4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="" xmlns:a16="http://schemas.microsoft.com/office/drawing/2014/main" id="{E88034CF-100E-489F-84DF-ECB56530DC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3013"/>
            <a:ext cx="447516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="" xmlns:a16="http://schemas.microsoft.com/office/drawing/2014/main" id="{002AF283-CF5F-4DF8-86BE-F9DFAAD4F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A30AB05-0BAD-40CB-866C-60EF59E272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BA966C2-4E8F-4784-BA15-C412E2D66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4A3A32-C0EF-4EE3-BBEB-F49F439E73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="" xmlns:a16="http://schemas.microsoft.com/office/drawing/2014/main" id="{1058DE27-F14C-4D3B-AF43-01F88D02E5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>
            <a:extLst>
              <a:ext uri="{FF2B5EF4-FFF2-40B4-BE49-F238E27FC236}">
                <a16:creationId xmlns="" xmlns:a16="http://schemas.microsoft.com/office/drawing/2014/main" id="{1A6ABE19-5353-478C-858C-32081C8AF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Номер слайда 3">
            <a:extLst>
              <a:ext uri="{FF2B5EF4-FFF2-40B4-BE49-F238E27FC236}">
                <a16:creationId xmlns="" xmlns:a16="http://schemas.microsoft.com/office/drawing/2014/main" id="{FA913CC8-342A-421D-9E62-7841A8CBAF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59168A-B418-4808-A4AA-18925BE4923C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="" xmlns:a16="http://schemas.microsoft.com/office/drawing/2014/main" id="{1058DE27-F14C-4D3B-AF43-01F88D02E5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>
            <a:extLst>
              <a:ext uri="{FF2B5EF4-FFF2-40B4-BE49-F238E27FC236}">
                <a16:creationId xmlns="" xmlns:a16="http://schemas.microsoft.com/office/drawing/2014/main" id="{1A6ABE19-5353-478C-858C-32081C8AF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Номер слайда 3">
            <a:extLst>
              <a:ext uri="{FF2B5EF4-FFF2-40B4-BE49-F238E27FC236}">
                <a16:creationId xmlns="" xmlns:a16="http://schemas.microsoft.com/office/drawing/2014/main" id="{FA913CC8-342A-421D-9E62-7841A8CBAF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59168A-B418-4808-A4AA-18925BE4923C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71682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0EC4BE0-BC22-4192-B0F4-75B9C125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5E9F-9D09-4F85-92B8-406490BC5EAC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B3C751-E0C4-47BE-8799-1F1C2C8A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AC0885-0F8F-48B2-AC69-2E6E83CE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8748E-4915-4786-81A0-72A768BFA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6824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5273FE3-EE2B-4FAB-8FB1-99AA10991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D362B-409A-4805-9B29-CBDD1D03C006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B9D26D-B652-4844-B5C6-E8BF4979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3ACC45D-A207-4BCA-9F27-3BA07384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AA6D6-A654-4EBE-9DBD-4053FE37E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977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FCD2061-0D1B-48B3-8752-39A4AB3F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BBBED-D866-4667-BF37-037A2D726F82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4DB8E9-8E28-4B57-B61A-4FDBC7F5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9189CF-89B7-48BD-8387-2D8142BA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EDF06-C206-43C3-B229-5069D10E5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427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628AC5C-EB20-48CF-8E00-08C68757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9EB48-7544-47DF-9F38-06739D3A1C25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F2EB27-52E3-4200-B85F-3484095CC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C581A02-7626-4C9C-B26C-582A95F8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5A339-7E87-4809-8739-B58853913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267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8970A1-A8FC-4313-8F1E-AE77E3B8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9C83D-34A1-49C7-88FE-47DD3C1B25DB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3FD3D9-DEB8-47EA-AA82-6746624C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2041A9D-5148-4BC6-A007-50CFE0931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A6CBE-92A8-415D-B9D5-5932BECF3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256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A76C63DA-2EA9-42AD-B56D-E86EA722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484AB-F2C6-4C92-B64A-A92709C7B137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C899AEA9-8BDD-41DD-B3C3-3BC5C9DF1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D216B62E-83E6-4379-A14F-4D18CEDA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89E32-5A53-49BE-902B-6CD0D0104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806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A4BAA070-8DB2-4827-BF08-0922DA65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1EA63-A069-49D9-BFC0-D96817FDBE93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6D6C9134-2CAB-4218-8B5C-D95E3800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A946B4C4-7027-404E-B354-A978B272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7DA94-75F3-4048-B496-415894436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66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2035B82B-0940-4AD8-A7DB-89649B411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933EA-9AB5-4F7B-A5C5-69A4F78220B2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5B877BA8-363D-4D1E-B0BD-02C8A65C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7F26A0DF-FD17-4599-8463-39FDF875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27267-3827-42AC-8239-C01A25A87D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018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13D31BF0-A53A-48FE-84ED-57076726B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EFC13-D9D1-46E7-9E04-9959B3A4511A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72DE0C8E-CE98-4CD5-AD28-BB8702C8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4FDAD5CB-DECD-4227-8FA0-A0AD6315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B2D01-11B2-4C0D-A7FF-130B693CF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27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DD059196-8808-4448-AA81-A27C31E03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33978-9513-4BE1-97B6-E0BCEEF4AFDE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B3E60B6-1187-4F55-85F5-A6253C79B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80C574A3-F08C-46BC-8225-A497B8BC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D0609-760F-4224-A8D8-98446E771A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7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F3896122-D4C7-450C-942F-BE23F419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562E3-DE68-4339-AD66-172BDB418010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5DA72F35-51B9-4892-96F9-52621895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D596D4BA-E942-4815-B4D0-3CE261E0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B4110-3A72-440B-BBBE-929DC0A71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981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1B958037-B669-4D89-9416-3DA6545E9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B874A3B1-F689-4A7C-97B9-816B7D8B88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09ACE5-1F6D-414D-9967-2C861A0D8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D4D1C8-C938-4872-B426-DFEF204E70F8}" type="datetimeFigureOut">
              <a:rPr lang="ru-RU"/>
              <a:pPr>
                <a:defRPr/>
              </a:pPr>
              <a:t>20.04.2021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9C4D869-C5BE-4102-9301-5C976BF20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2847A5-5CF0-422D-A2A4-36C84345A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8BC3DC-2F17-4FC2-A75B-89DF10E9F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12" Type="http://schemas.microsoft.com/office/2007/relationships/hdphoto" Target="../media/hdphoto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openxmlformats.org/officeDocument/2006/relationships/image" Target="../media/image25.jpeg"/><Relationship Id="rId9" Type="http://schemas.openxmlformats.org/officeDocument/2006/relationships/image" Target="../media/image31.png"/><Relationship Id="rId1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microsoft.com/office/2007/relationships/media" Target="../media/media2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Voice%20Recorder\&#1052;&#1080;&#1096;&#1072;%20&#1085;&#1072;&#1095;&#1072;&#1083;&#1086;.m4a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3.jpe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Voice%20Recorder\&#1052;&#1080;&#1096;&#1072;%20&#1087;&#1086;&#1089;&#1083;&#1077;%20&#1079;&#1072;&#1076;&#1072;&#1085;&#1080;&#1103;.m4a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6.jpeg"/><Relationship Id="rId7" Type="http://schemas.openxmlformats.org/officeDocument/2006/relationships/image" Target="../media/image1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86;&#1090;&#1082;&#1088;&#1099;&#1090;&#1099;&#1081;\&#1047;&#1074;&#1091;&#1082;&#1080;%20&#1042;&#1086;&#1083;&#1096;&#1077;&#1073;&#1089;&#1090;&#1074;&#1072;%20-%20&#1047;&#1074;&#1091;&#1082;&#1080;%20&#1042;&#1086;&#1083;&#1096;&#1077;&#1073;&#1089;&#1090;&#1074;&#1072;%20(www.hotplayer.ru).mp3" TargetMode="External"/><Relationship Id="rId6" Type="http://schemas.openxmlformats.org/officeDocument/2006/relationships/image" Target="../media/image43.png"/><Relationship Id="rId5" Type="http://schemas.microsoft.com/office/2007/relationships/media" Target="file:///D:\&#1086;&#1090;&#1082;&#1088;&#1099;&#1090;&#1099;&#1081;\&#1047;&#1074;&#1091;&#1082;&#1080;%20&#1042;&#1086;&#1083;&#1096;&#1077;&#1073;&#1089;&#1090;&#1074;&#1072;%20-%20&#1047;&#1074;&#1091;&#1082;&#1080;%20&#1042;&#1086;&#1083;&#1096;&#1077;&#1073;&#1089;&#1090;&#1074;&#1072;%20(www.hotplayer.ru).mp3" TargetMode="Externa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6.jpeg"/><Relationship Id="rId7" Type="http://schemas.openxmlformats.org/officeDocument/2006/relationships/image" Target="../media/image1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32FC551-AC97-4ACA-A8E1-B8C1BE2DF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DD4EAE-0458-48AD-8004-94CFDE4F8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0647"/>
            <a:ext cx="7774632" cy="1296145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ГКОУ ВО «Специальная (коррекционная) общеобразовательная школа-интернат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г.Меленки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5AA7F04-FFF5-4A59-8703-38FFFECB7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624" y="2420888"/>
            <a:ext cx="7774632" cy="4320480"/>
          </a:xfrm>
        </p:spPr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AngsanaUPC" panose="02020603050405020304" pitchFamily="18" charset="-34"/>
              </a:rPr>
              <a:t>Открытое занятие 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AngsanaUPC" panose="02020603050405020304" pitchFamily="18" charset="-34"/>
              </a:rPr>
              <a:t>педагога-психолога с детьми 3 класса.</a:t>
            </a: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AngsanaUPC" panose="02020603050405020304" pitchFamily="18" charset="-34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AngsanaUPC" panose="02020603050405020304" pitchFamily="18" charset="-34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AngsanaUPC" panose="02020603050405020304" pitchFamily="18" charset="-34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AngsanaUPC" panose="02020603050405020304" pitchFamily="18" charset="-34"/>
              </a:rPr>
              <a:t>                                  Выполнила Федотова Н.Н.</a:t>
            </a:r>
          </a:p>
        </p:txBody>
      </p:sp>
    </p:spTree>
    <p:extLst>
      <p:ext uri="{BB962C8B-B14F-4D97-AF65-F5344CB8AC3E}">
        <p14:creationId xmlns="" xmlns:p14="http://schemas.microsoft.com/office/powerpoint/2010/main" val="34634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="" xmlns:a16="http://schemas.microsoft.com/office/drawing/2014/main" id="{2E10F566-C6F0-4D75-8B43-8372CB829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2291" name="Рисунок 5">
            <a:extLst>
              <a:ext uri="{FF2B5EF4-FFF2-40B4-BE49-F238E27FC236}">
                <a16:creationId xmlns="" xmlns:a16="http://schemas.microsoft.com/office/drawing/2014/main" id="{802966AA-9D4A-441C-B077-0C62320EF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DB75541-7941-4B9D-B6EB-1408652EE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71450"/>
            <a:ext cx="6840538" cy="869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usmuztumbacom_gudok_shum_morya_-_Korabl_63658813">
            <a:hlinkClick r:id="" action="ppaction://media"/>
            <a:extLst>
              <a:ext uri="{FF2B5EF4-FFF2-40B4-BE49-F238E27FC236}">
                <a16:creationId xmlns="" xmlns:a16="http://schemas.microsoft.com/office/drawing/2014/main" id="{FD84494A-DE08-4D81-A1AB-EF831531FB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956376" y="59737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="" xmlns:a16="http://schemas.microsoft.com/office/drawing/2014/main" id="{4377AA76-362C-4174-B0B3-01391AC32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4339" name="Объект 2">
            <a:extLst>
              <a:ext uri="{FF2B5EF4-FFF2-40B4-BE49-F238E27FC236}">
                <a16:creationId xmlns="" xmlns:a16="http://schemas.microsoft.com/office/drawing/2014/main" id="{FC081211-4874-4885-ADE1-B468C09976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A27F2A5-8785-4214-BB8E-23C78B80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6">
            <a:extLst>
              <a:ext uri="{FF2B5EF4-FFF2-40B4-BE49-F238E27FC236}">
                <a16:creationId xmlns="" xmlns:a16="http://schemas.microsoft.com/office/drawing/2014/main" id="{97700537-CC22-4C71-81D9-C2DE1C8B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2275"/>
            <a:ext cx="42037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096">
            <a:extLst>
              <a:ext uri="{FF2B5EF4-FFF2-40B4-BE49-F238E27FC236}">
                <a16:creationId xmlns="" xmlns:a16="http://schemas.microsoft.com/office/drawing/2014/main" id="{F247DEF8-5D0A-418F-9A5D-19C8D5FE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30">
            <a:extLst>
              <a:ext uri="{FF2B5EF4-FFF2-40B4-BE49-F238E27FC236}">
                <a16:creationId xmlns="" xmlns:a16="http://schemas.microsoft.com/office/drawing/2014/main" id="{7B7FDE51-B896-4D10-A5DF-D7DDDB5C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19">
            <a:extLst>
              <a:ext uri="{FF2B5EF4-FFF2-40B4-BE49-F238E27FC236}">
                <a16:creationId xmlns="" xmlns:a16="http://schemas.microsoft.com/office/drawing/2014/main" id="{5C84EEF9-0EF7-4B90-89CA-B0B58C83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23">
            <a:extLst>
              <a:ext uri="{FF2B5EF4-FFF2-40B4-BE49-F238E27FC236}">
                <a16:creationId xmlns="" xmlns:a16="http://schemas.microsoft.com/office/drawing/2014/main" id="{7DD85F4A-AC2E-43D1-9319-44FB9756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865188"/>
            <a:ext cx="76057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100">
            <a:extLst>
              <a:ext uri="{FF2B5EF4-FFF2-40B4-BE49-F238E27FC236}">
                <a16:creationId xmlns="" xmlns:a16="http://schemas.microsoft.com/office/drawing/2014/main" id="{6C91622E-692B-41EC-A66E-70AF37603269}"/>
              </a:ext>
            </a:extLst>
          </p:cNvPr>
          <p:cNvSpPr txBox="1"/>
          <p:nvPr/>
        </p:nvSpPr>
        <p:spPr>
          <a:xfrm>
            <a:off x="1763688" y="0"/>
            <a:ext cx="576064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ln>
                  <a:solidFill>
                    <a:srgbClr val="00B0F0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Карта путешествия</a:t>
            </a:r>
          </a:p>
        </p:txBody>
      </p:sp>
      <p:sp>
        <p:nvSpPr>
          <p:cNvPr id="15368" name="TextBox 4103">
            <a:extLst>
              <a:ext uri="{FF2B5EF4-FFF2-40B4-BE49-F238E27FC236}">
                <a16:creationId xmlns="" xmlns:a16="http://schemas.microsoft.com/office/drawing/2014/main" id="{A737D591-91FB-4EFA-9478-501692E23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341438"/>
            <a:ext cx="26654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Бермудский треугольник</a:t>
            </a:r>
          </a:p>
        </p:txBody>
      </p:sp>
      <p:sp>
        <p:nvSpPr>
          <p:cNvPr id="15369" name="TextBox 4105">
            <a:extLst>
              <a:ext uri="{FF2B5EF4-FFF2-40B4-BE49-F238E27FC236}">
                <a16:creationId xmlns="" xmlns:a16="http://schemas.microsoft.com/office/drawing/2014/main" id="{53205608-55FA-495D-B019-82CD1D2C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709738"/>
            <a:ext cx="1514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Порт «Школа»</a:t>
            </a:r>
          </a:p>
        </p:txBody>
      </p:sp>
      <p:sp>
        <p:nvSpPr>
          <p:cNvPr id="15370" name="TextBox 4107">
            <a:extLst>
              <a:ext uri="{FF2B5EF4-FFF2-40B4-BE49-F238E27FC236}">
                <a16:creationId xmlns="" xmlns:a16="http://schemas.microsoft.com/office/drawing/2014/main" id="{DB0261D3-9487-4CAC-8918-7A0AF559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678238"/>
            <a:ext cx="2039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здоровья</a:t>
            </a:r>
          </a:p>
        </p:txBody>
      </p:sp>
      <p:sp>
        <p:nvSpPr>
          <p:cNvPr id="15371" name="TextBox 4108">
            <a:extLst>
              <a:ext uri="{FF2B5EF4-FFF2-40B4-BE49-F238E27FC236}">
                <a16:creationId xmlns="" xmlns:a16="http://schemas.microsoft.com/office/drawing/2014/main" id="{2EFA4E79-9F03-422A-91B4-4DD8D2A6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482725"/>
            <a:ext cx="203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сокровищ   </a:t>
            </a:r>
          </a:p>
        </p:txBody>
      </p:sp>
      <p:sp>
        <p:nvSpPr>
          <p:cNvPr id="4110" name="Знак ''минус'' 4109">
            <a:extLst>
              <a:ext uri="{FF2B5EF4-FFF2-40B4-BE49-F238E27FC236}">
                <a16:creationId xmlns="" xmlns:a16="http://schemas.microsoft.com/office/drawing/2014/main" id="{48CFAEDF-3F9D-438E-BEBF-5D63B1367DE5}"/>
              </a:ext>
            </a:extLst>
          </p:cNvPr>
          <p:cNvSpPr/>
          <p:nvPr/>
        </p:nvSpPr>
        <p:spPr>
          <a:xfrm>
            <a:off x="7019925" y="2708275"/>
            <a:ext cx="46038" cy="3397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114" name="Прямая соединительная линия 4113">
            <a:extLst>
              <a:ext uri="{FF2B5EF4-FFF2-40B4-BE49-F238E27FC236}">
                <a16:creationId xmlns="" xmlns:a16="http://schemas.microsoft.com/office/drawing/2014/main" id="{AB29BC1E-0C6B-4FAB-AAEC-53AB3BEF7A7D}"/>
              </a:ext>
            </a:extLst>
          </p:cNvPr>
          <p:cNvCxnSpPr/>
          <p:nvPr/>
        </p:nvCxnSpPr>
        <p:spPr>
          <a:xfrm>
            <a:off x="6875463" y="2708275"/>
            <a:ext cx="0" cy="43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TextBox 1">
            <a:extLst>
              <a:ext uri="{FF2B5EF4-FFF2-40B4-BE49-F238E27FC236}">
                <a16:creationId xmlns="" xmlns:a16="http://schemas.microsoft.com/office/drawing/2014/main" id="{1B6A129A-9505-4E10-8455-34A758AD89F7}"/>
              </a:ext>
            </a:extLst>
          </p:cNvPr>
          <p:cNvSpPr txBox="1">
            <a:spLocks noChangeArrowheads="1"/>
          </p:cNvSpPr>
          <p:nvPr/>
        </p:nvSpPr>
        <p:spPr bwMode="auto">
          <a:xfrm rot="-684301">
            <a:off x="5573713" y="2674938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-- -</a:t>
            </a:r>
          </a:p>
        </p:txBody>
      </p:sp>
      <p:sp>
        <p:nvSpPr>
          <p:cNvPr id="15375" name="TextBox 2">
            <a:extLst>
              <a:ext uri="{FF2B5EF4-FFF2-40B4-BE49-F238E27FC236}">
                <a16:creationId xmlns="" xmlns:a16="http://schemas.microsoft.com/office/drawing/2014/main" id="{E91A234F-AA2F-40AA-ACC9-6F6731AC2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708275"/>
            <a:ext cx="14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5376" name="TextBox 3">
            <a:extLst>
              <a:ext uri="{FF2B5EF4-FFF2-40B4-BE49-F238E27FC236}">
                <a16:creationId xmlns="" xmlns:a16="http://schemas.microsoft.com/office/drawing/2014/main" id="{BC1310BA-C0A0-4C07-A346-F09026E48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2708275"/>
            <a:ext cx="444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B7F3FE-F697-4B7C-A56F-4B4F6E1BBA2D}"/>
              </a:ext>
            </a:extLst>
          </p:cNvPr>
          <p:cNvSpPr txBox="1"/>
          <p:nvPr/>
        </p:nvSpPr>
        <p:spPr>
          <a:xfrm rot="2344445" flipH="1">
            <a:off x="6242494" y="2519008"/>
            <a:ext cx="461665" cy="182053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 - - - - - - - - - - -</a:t>
            </a:r>
          </a:p>
        </p:txBody>
      </p:sp>
      <p:sp>
        <p:nvSpPr>
          <p:cNvPr id="15378" name="TextBox 6">
            <a:extLst>
              <a:ext uri="{FF2B5EF4-FFF2-40B4-BE49-F238E27FC236}">
                <a16:creationId xmlns="" xmlns:a16="http://schemas.microsoft.com/office/drawing/2014/main" id="{F963A317-EC5A-4E90-A01B-65D3F2987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738" y="4046538"/>
            <a:ext cx="117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  - - - - - -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8A2385-7941-40C9-95A8-CFA3D00747BE}"/>
              </a:ext>
            </a:extLst>
          </p:cNvPr>
          <p:cNvSpPr txBox="1"/>
          <p:nvPr/>
        </p:nvSpPr>
        <p:spPr>
          <a:xfrm>
            <a:off x="4885188" y="3326319"/>
            <a:ext cx="461665" cy="886053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-- -  - </a:t>
            </a:r>
          </a:p>
        </p:txBody>
      </p:sp>
      <p:sp>
        <p:nvSpPr>
          <p:cNvPr id="15380" name="TextBox 8">
            <a:extLst>
              <a:ext uri="{FF2B5EF4-FFF2-40B4-BE49-F238E27FC236}">
                <a16:creationId xmlns="" xmlns:a16="http://schemas.microsoft.com/office/drawing/2014/main" id="{F1F2AE5A-D6A3-47A5-B4AD-3561036F24B6}"/>
              </a:ext>
            </a:extLst>
          </p:cNvPr>
          <p:cNvSpPr txBox="1">
            <a:spLocks noChangeArrowheads="1"/>
          </p:cNvSpPr>
          <p:nvPr/>
        </p:nvSpPr>
        <p:spPr bwMode="auto">
          <a:xfrm rot="-1985880">
            <a:off x="2149475" y="3684588"/>
            <a:ext cx="1639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-</a:t>
            </a:r>
            <a:r>
              <a:rPr lang="ru-RU" altLang="ru-RU" sz="1800"/>
              <a:t> </a:t>
            </a:r>
          </a:p>
        </p:txBody>
      </p:sp>
      <p:sp>
        <p:nvSpPr>
          <p:cNvPr id="15381" name="TextBox 9">
            <a:extLst>
              <a:ext uri="{FF2B5EF4-FFF2-40B4-BE49-F238E27FC236}">
                <a16:creationId xmlns="" xmlns:a16="http://schemas.microsoft.com/office/drawing/2014/main" id="{56655C93-62EA-4E39-B9F1-CDBCA05B3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3284538"/>
            <a:ext cx="165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 -</a:t>
            </a:r>
          </a:p>
        </p:txBody>
      </p:sp>
      <p:sp>
        <p:nvSpPr>
          <p:cNvPr id="15382" name="TextBox 10">
            <a:extLst>
              <a:ext uri="{FF2B5EF4-FFF2-40B4-BE49-F238E27FC236}">
                <a16:creationId xmlns="" xmlns:a16="http://schemas.microsoft.com/office/drawing/2014/main" id="{C84EB2D2-694C-4911-BCD1-B5403A5C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5" y="4891088"/>
            <a:ext cx="1963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Остров животных</a:t>
            </a:r>
          </a:p>
        </p:txBody>
      </p:sp>
      <p:sp>
        <p:nvSpPr>
          <p:cNvPr id="15383" name="TextBox 11">
            <a:extLst>
              <a:ext uri="{FF2B5EF4-FFF2-40B4-BE49-F238E27FC236}">
                <a16:creationId xmlns="" xmlns:a16="http://schemas.microsoft.com/office/drawing/2014/main" id="{96A59D19-009B-496F-A0FB-27BD61B58AFC}"/>
              </a:ext>
            </a:extLst>
          </p:cNvPr>
          <p:cNvSpPr txBox="1">
            <a:spLocks noChangeArrowheads="1"/>
          </p:cNvSpPr>
          <p:nvPr/>
        </p:nvSpPr>
        <p:spPr bwMode="auto">
          <a:xfrm rot="5088719">
            <a:off x="1768475" y="3546475"/>
            <a:ext cx="113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- - - - - --- -</a:t>
            </a:r>
          </a:p>
        </p:txBody>
      </p:sp>
      <p:sp>
        <p:nvSpPr>
          <p:cNvPr id="15384" name="TextBox 12">
            <a:extLst>
              <a:ext uri="{FF2B5EF4-FFF2-40B4-BE49-F238E27FC236}">
                <a16:creationId xmlns="" xmlns:a16="http://schemas.microsoft.com/office/drawing/2014/main" id="{C2AFADE8-79B5-4569-9B17-EAFBF33F2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2276475"/>
            <a:ext cx="239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- - - - - - - </a:t>
            </a:r>
          </a:p>
        </p:txBody>
      </p:sp>
      <p:pic>
        <p:nvPicPr>
          <p:cNvPr id="15385" name="Рисунок 14">
            <a:extLst>
              <a:ext uri="{FF2B5EF4-FFF2-40B4-BE49-F238E27FC236}">
                <a16:creationId xmlns="" xmlns:a16="http://schemas.microsoft.com/office/drawing/2014/main" id="{5FE270CE-7E2D-4B6F-816C-0488991E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762125"/>
            <a:ext cx="901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70B0F27B-2AA3-44E7-8F22-E29BE6B2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463675"/>
            <a:ext cx="14668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AFE18A-7310-4764-94EA-A5EAA47F71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5295" b="100000" l="27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77" y="4348163"/>
            <a:ext cx="1212498" cy="9159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060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4 0.0838 L -0.02934 0.0838 C -0.02361 0.08218 -0.01111 0.07963 -0.00486 0.07547 C -0.00278 0.07408 -0.00087 0.07246 0.00139 0.0713 C 0.00434 0.06968 0.01059 0.06737 0.01059 0.06737 C 0.01597 0.06019 0.01232 0.06366 0.02291 0.05903 L 0.03663 0.05301 L 0.06441 0.04051 L 0.07361 0.03658 C 0.07517 0.03588 0.07656 0.03496 0.0783 0.03449 C 0.08021 0.0338 0.08229 0.03311 0.08437 0.03241 C 0.0875 0.03102 0.09045 0.02894 0.09357 0.02824 L 0.10434 0.02616 C 0.10972 0.02385 0.10781 0.0257 0.11059 0.02223 L 0.11059 0.02223 " pathEditMode="relative" ptsTypes="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8F9384A-2619-405C-9094-91C85F1F3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D1E68273-00C9-4059-B2EE-B3E38C44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Равнобедренный треугольник 4">
            <a:extLst>
              <a:ext uri="{FF2B5EF4-FFF2-40B4-BE49-F238E27FC236}">
                <a16:creationId xmlns="" xmlns:a16="http://schemas.microsoft.com/office/drawing/2014/main" id="{CDAF2FE4-6F1E-44ED-B6EB-DCC48CB01DD1}"/>
              </a:ext>
            </a:extLst>
          </p:cNvPr>
          <p:cNvSpPr/>
          <p:nvPr/>
        </p:nvSpPr>
        <p:spPr>
          <a:xfrm>
            <a:off x="3139803" y="4466205"/>
            <a:ext cx="2138851" cy="2157079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Блок-схема: узел 5">
            <a:extLst>
              <a:ext uri="{FF2B5EF4-FFF2-40B4-BE49-F238E27FC236}">
                <a16:creationId xmlns="" xmlns:a16="http://schemas.microsoft.com/office/drawing/2014/main" id="{C85845B2-3C65-4C4D-8D81-A8316BB6B7BE}"/>
              </a:ext>
            </a:extLst>
          </p:cNvPr>
          <p:cNvSpPr/>
          <p:nvPr/>
        </p:nvSpPr>
        <p:spPr>
          <a:xfrm>
            <a:off x="3139801" y="2151179"/>
            <a:ext cx="2138851" cy="2157078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="" xmlns:a16="http://schemas.microsoft.com/office/drawing/2014/main" id="{783150C6-80AF-40F1-A52B-4555CDB627DF}"/>
              </a:ext>
            </a:extLst>
          </p:cNvPr>
          <p:cNvSpPr/>
          <p:nvPr/>
        </p:nvSpPr>
        <p:spPr>
          <a:xfrm>
            <a:off x="3139802" y="145985"/>
            <a:ext cx="2138851" cy="1925424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86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8F9384A-2619-405C-9094-91C85F1F3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D1E68273-00C9-4059-B2EE-B3E38C44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Равнобедренный треугольник 4">
            <a:extLst>
              <a:ext uri="{FF2B5EF4-FFF2-40B4-BE49-F238E27FC236}">
                <a16:creationId xmlns="" xmlns:a16="http://schemas.microsoft.com/office/drawing/2014/main" id="{CDAF2FE4-6F1E-44ED-B6EB-DCC48CB01DD1}"/>
              </a:ext>
            </a:extLst>
          </p:cNvPr>
          <p:cNvSpPr/>
          <p:nvPr/>
        </p:nvSpPr>
        <p:spPr>
          <a:xfrm>
            <a:off x="3044575" y="1676401"/>
            <a:ext cx="2121117" cy="2255677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Блок-схема: узел 5">
            <a:extLst>
              <a:ext uri="{FF2B5EF4-FFF2-40B4-BE49-F238E27FC236}">
                <a16:creationId xmlns="" xmlns:a16="http://schemas.microsoft.com/office/drawing/2014/main" id="{C85845B2-3C65-4C4D-8D81-A8316BB6B7BE}"/>
              </a:ext>
            </a:extLst>
          </p:cNvPr>
          <p:cNvSpPr/>
          <p:nvPr/>
        </p:nvSpPr>
        <p:spPr>
          <a:xfrm>
            <a:off x="466259" y="1990485"/>
            <a:ext cx="2121116" cy="215908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="" xmlns:a16="http://schemas.microsoft.com/office/drawing/2014/main" id="{783150C6-80AF-40F1-A52B-4555CDB627DF}"/>
              </a:ext>
            </a:extLst>
          </p:cNvPr>
          <p:cNvSpPr/>
          <p:nvPr/>
        </p:nvSpPr>
        <p:spPr>
          <a:xfrm>
            <a:off x="5868144" y="2027730"/>
            <a:ext cx="2232248" cy="1904348"/>
          </a:xfrm>
          <a:prstGeom prst="flowChartProcess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22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8F9384A-2619-405C-9094-91C85F1F3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D1E68273-00C9-4059-B2EE-B3E38C44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44" y="-3517"/>
            <a:ext cx="9207144" cy="686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Равнобедренный треугольник 4">
            <a:extLst>
              <a:ext uri="{FF2B5EF4-FFF2-40B4-BE49-F238E27FC236}">
                <a16:creationId xmlns="" xmlns:a16="http://schemas.microsoft.com/office/drawing/2014/main" id="{CDAF2FE4-6F1E-44ED-B6EB-DCC48CB01DD1}"/>
              </a:ext>
            </a:extLst>
          </p:cNvPr>
          <p:cNvSpPr/>
          <p:nvPr/>
        </p:nvSpPr>
        <p:spPr>
          <a:xfrm>
            <a:off x="6664197" y="189845"/>
            <a:ext cx="2121117" cy="2255677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Блок-схема: узел 5">
            <a:extLst>
              <a:ext uri="{FF2B5EF4-FFF2-40B4-BE49-F238E27FC236}">
                <a16:creationId xmlns="" xmlns:a16="http://schemas.microsoft.com/office/drawing/2014/main" id="{C85845B2-3C65-4C4D-8D81-A8316BB6B7BE}"/>
              </a:ext>
            </a:extLst>
          </p:cNvPr>
          <p:cNvSpPr/>
          <p:nvPr/>
        </p:nvSpPr>
        <p:spPr>
          <a:xfrm>
            <a:off x="127179" y="4641770"/>
            <a:ext cx="2121116" cy="215908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="" xmlns:a16="http://schemas.microsoft.com/office/drawing/2014/main" id="{783150C6-80AF-40F1-A52B-4555CDB627DF}"/>
              </a:ext>
            </a:extLst>
          </p:cNvPr>
          <p:cNvSpPr/>
          <p:nvPr/>
        </p:nvSpPr>
        <p:spPr>
          <a:xfrm>
            <a:off x="51460" y="274638"/>
            <a:ext cx="1928813" cy="1941593"/>
          </a:xfrm>
          <a:prstGeom prst="flowChartProcess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05D1983-F11D-4E3E-B295-B5D52FBA108A}"/>
              </a:ext>
            </a:extLst>
          </p:cNvPr>
          <p:cNvSpPr/>
          <p:nvPr/>
        </p:nvSpPr>
        <p:spPr>
          <a:xfrm>
            <a:off x="6075850" y="5015788"/>
            <a:ext cx="2807978" cy="172711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457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096">
            <a:extLst>
              <a:ext uri="{FF2B5EF4-FFF2-40B4-BE49-F238E27FC236}">
                <a16:creationId xmlns="" xmlns:a16="http://schemas.microsoft.com/office/drawing/2014/main" id="{2D4CFC9A-F5B2-4C93-AAB1-397B572C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30">
            <a:extLst>
              <a:ext uri="{FF2B5EF4-FFF2-40B4-BE49-F238E27FC236}">
                <a16:creationId xmlns="" xmlns:a16="http://schemas.microsoft.com/office/drawing/2014/main" id="{93FCC3DD-8143-49A1-9043-8D9ED581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19">
            <a:extLst>
              <a:ext uri="{FF2B5EF4-FFF2-40B4-BE49-F238E27FC236}">
                <a16:creationId xmlns="" xmlns:a16="http://schemas.microsoft.com/office/drawing/2014/main" id="{130325CF-52D2-488E-9B80-312922C0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23">
            <a:extLst>
              <a:ext uri="{FF2B5EF4-FFF2-40B4-BE49-F238E27FC236}">
                <a16:creationId xmlns="" xmlns:a16="http://schemas.microsoft.com/office/drawing/2014/main" id="{333353C1-7DDE-4B6F-8EEC-5BFCD20A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865188"/>
            <a:ext cx="76057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100">
            <a:extLst>
              <a:ext uri="{FF2B5EF4-FFF2-40B4-BE49-F238E27FC236}">
                <a16:creationId xmlns="" xmlns:a16="http://schemas.microsoft.com/office/drawing/2014/main" id="{0933F073-6B3E-4B92-84B7-2E14FDDAFF40}"/>
              </a:ext>
            </a:extLst>
          </p:cNvPr>
          <p:cNvSpPr txBox="1"/>
          <p:nvPr/>
        </p:nvSpPr>
        <p:spPr>
          <a:xfrm>
            <a:off x="1763688" y="0"/>
            <a:ext cx="576064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ln>
                  <a:solidFill>
                    <a:srgbClr val="00B0F0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Карта путешествия</a:t>
            </a:r>
          </a:p>
        </p:txBody>
      </p:sp>
      <p:sp>
        <p:nvSpPr>
          <p:cNvPr id="17416" name="TextBox 4103">
            <a:extLst>
              <a:ext uri="{FF2B5EF4-FFF2-40B4-BE49-F238E27FC236}">
                <a16:creationId xmlns="" xmlns:a16="http://schemas.microsoft.com/office/drawing/2014/main" id="{4A197146-84C1-4C2C-A3AA-45B157AF0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341438"/>
            <a:ext cx="2665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Бермудский треугольник</a:t>
            </a:r>
          </a:p>
        </p:txBody>
      </p:sp>
      <p:sp>
        <p:nvSpPr>
          <p:cNvPr id="17417" name="TextBox 4105">
            <a:extLst>
              <a:ext uri="{FF2B5EF4-FFF2-40B4-BE49-F238E27FC236}">
                <a16:creationId xmlns="" xmlns:a16="http://schemas.microsoft.com/office/drawing/2014/main" id="{7203454F-E473-46E3-BC79-6AD29AD3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709738"/>
            <a:ext cx="1514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Порт «Школа»</a:t>
            </a:r>
          </a:p>
        </p:txBody>
      </p:sp>
      <p:sp>
        <p:nvSpPr>
          <p:cNvPr id="17418" name="TextBox 4107">
            <a:extLst>
              <a:ext uri="{FF2B5EF4-FFF2-40B4-BE49-F238E27FC236}">
                <a16:creationId xmlns="" xmlns:a16="http://schemas.microsoft.com/office/drawing/2014/main" id="{2A3B17EA-56EF-4B9F-93F4-238E9DA2E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678238"/>
            <a:ext cx="2039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здоровья</a:t>
            </a:r>
          </a:p>
        </p:txBody>
      </p:sp>
      <p:sp>
        <p:nvSpPr>
          <p:cNvPr id="17419" name="TextBox 4108">
            <a:extLst>
              <a:ext uri="{FF2B5EF4-FFF2-40B4-BE49-F238E27FC236}">
                <a16:creationId xmlns="" xmlns:a16="http://schemas.microsoft.com/office/drawing/2014/main" id="{A7129B60-98BD-470D-928F-115DC6179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482725"/>
            <a:ext cx="203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сокровищ   </a:t>
            </a:r>
          </a:p>
        </p:txBody>
      </p:sp>
      <p:sp>
        <p:nvSpPr>
          <p:cNvPr id="4110" name="Знак ''минус'' 4109">
            <a:extLst>
              <a:ext uri="{FF2B5EF4-FFF2-40B4-BE49-F238E27FC236}">
                <a16:creationId xmlns="" xmlns:a16="http://schemas.microsoft.com/office/drawing/2014/main" id="{0CFC6CB5-4578-480A-AA19-A03BE8AAC4FC}"/>
              </a:ext>
            </a:extLst>
          </p:cNvPr>
          <p:cNvSpPr/>
          <p:nvPr/>
        </p:nvSpPr>
        <p:spPr>
          <a:xfrm>
            <a:off x="7019925" y="2708275"/>
            <a:ext cx="46038" cy="3397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114" name="Прямая соединительная линия 4113">
            <a:extLst>
              <a:ext uri="{FF2B5EF4-FFF2-40B4-BE49-F238E27FC236}">
                <a16:creationId xmlns="" xmlns:a16="http://schemas.microsoft.com/office/drawing/2014/main" id="{A51A29BA-2951-49FF-A38D-23D03D7A1596}"/>
              </a:ext>
            </a:extLst>
          </p:cNvPr>
          <p:cNvCxnSpPr/>
          <p:nvPr/>
        </p:nvCxnSpPr>
        <p:spPr>
          <a:xfrm>
            <a:off x="6875463" y="2708275"/>
            <a:ext cx="0" cy="43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2" name="TextBox 1">
            <a:extLst>
              <a:ext uri="{FF2B5EF4-FFF2-40B4-BE49-F238E27FC236}">
                <a16:creationId xmlns="" xmlns:a16="http://schemas.microsoft.com/office/drawing/2014/main" id="{05364BB2-2EC5-4809-B44B-C4FA3FCFC371}"/>
              </a:ext>
            </a:extLst>
          </p:cNvPr>
          <p:cNvSpPr txBox="1">
            <a:spLocks noChangeArrowheads="1"/>
          </p:cNvSpPr>
          <p:nvPr/>
        </p:nvSpPr>
        <p:spPr bwMode="auto">
          <a:xfrm rot="-684301">
            <a:off x="5573713" y="2674938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-- -</a:t>
            </a:r>
          </a:p>
        </p:txBody>
      </p:sp>
      <p:sp>
        <p:nvSpPr>
          <p:cNvPr id="17423" name="TextBox 2">
            <a:extLst>
              <a:ext uri="{FF2B5EF4-FFF2-40B4-BE49-F238E27FC236}">
                <a16:creationId xmlns="" xmlns:a16="http://schemas.microsoft.com/office/drawing/2014/main" id="{8C6FCEA6-CD34-495D-9ED3-B0D56BA87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708275"/>
            <a:ext cx="14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24" name="TextBox 3">
            <a:extLst>
              <a:ext uri="{FF2B5EF4-FFF2-40B4-BE49-F238E27FC236}">
                <a16:creationId xmlns="" xmlns:a16="http://schemas.microsoft.com/office/drawing/2014/main" id="{BDCBC964-835C-4B53-983B-FB236628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2708275"/>
            <a:ext cx="444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5A3A6E-6250-45A1-A7B6-EBA392EF3CB3}"/>
              </a:ext>
            </a:extLst>
          </p:cNvPr>
          <p:cNvSpPr txBox="1"/>
          <p:nvPr/>
        </p:nvSpPr>
        <p:spPr>
          <a:xfrm rot="2344445" flipH="1">
            <a:off x="6242494" y="2519008"/>
            <a:ext cx="461665" cy="182053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 - - - - - - - - - - -</a:t>
            </a:r>
          </a:p>
        </p:txBody>
      </p:sp>
      <p:sp>
        <p:nvSpPr>
          <p:cNvPr id="17426" name="TextBox 6">
            <a:extLst>
              <a:ext uri="{FF2B5EF4-FFF2-40B4-BE49-F238E27FC236}">
                <a16:creationId xmlns="" xmlns:a16="http://schemas.microsoft.com/office/drawing/2014/main" id="{31FBB989-E823-4BE1-8F82-7783A101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738" y="4046538"/>
            <a:ext cx="117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  - - - - - -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4EA9DF-EF6D-4983-BD6A-AEF70506B779}"/>
              </a:ext>
            </a:extLst>
          </p:cNvPr>
          <p:cNvSpPr txBox="1"/>
          <p:nvPr/>
        </p:nvSpPr>
        <p:spPr>
          <a:xfrm>
            <a:off x="4885188" y="3326319"/>
            <a:ext cx="461665" cy="886053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-- -  - </a:t>
            </a:r>
          </a:p>
        </p:txBody>
      </p:sp>
      <p:sp>
        <p:nvSpPr>
          <p:cNvPr id="17428" name="TextBox 8">
            <a:extLst>
              <a:ext uri="{FF2B5EF4-FFF2-40B4-BE49-F238E27FC236}">
                <a16:creationId xmlns="" xmlns:a16="http://schemas.microsoft.com/office/drawing/2014/main" id="{18714005-B62E-4EE5-B654-75DA30540DE2}"/>
              </a:ext>
            </a:extLst>
          </p:cNvPr>
          <p:cNvSpPr txBox="1">
            <a:spLocks noChangeArrowheads="1"/>
          </p:cNvSpPr>
          <p:nvPr/>
        </p:nvSpPr>
        <p:spPr bwMode="auto">
          <a:xfrm rot="-1985880">
            <a:off x="2149475" y="3684588"/>
            <a:ext cx="1639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-</a:t>
            </a:r>
            <a:r>
              <a:rPr lang="ru-RU" altLang="ru-RU" sz="1800"/>
              <a:t> </a:t>
            </a:r>
          </a:p>
        </p:txBody>
      </p:sp>
      <p:sp>
        <p:nvSpPr>
          <p:cNvPr id="17429" name="TextBox 9">
            <a:extLst>
              <a:ext uri="{FF2B5EF4-FFF2-40B4-BE49-F238E27FC236}">
                <a16:creationId xmlns="" xmlns:a16="http://schemas.microsoft.com/office/drawing/2014/main" id="{9CA855E1-AE4B-4645-8293-7C3D08BEA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3284538"/>
            <a:ext cx="165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- - - - - - - - - - -  -</a:t>
            </a:r>
          </a:p>
        </p:txBody>
      </p:sp>
      <p:sp>
        <p:nvSpPr>
          <p:cNvPr id="17430" name="TextBox 10">
            <a:extLst>
              <a:ext uri="{FF2B5EF4-FFF2-40B4-BE49-F238E27FC236}">
                <a16:creationId xmlns="" xmlns:a16="http://schemas.microsoft.com/office/drawing/2014/main" id="{D5C164AB-2895-47B9-8DD1-3BE2F49D5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5" y="4891088"/>
            <a:ext cx="1963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Остров животных</a:t>
            </a:r>
          </a:p>
        </p:txBody>
      </p:sp>
      <p:sp>
        <p:nvSpPr>
          <p:cNvPr id="17431" name="TextBox 11">
            <a:extLst>
              <a:ext uri="{FF2B5EF4-FFF2-40B4-BE49-F238E27FC236}">
                <a16:creationId xmlns="" xmlns:a16="http://schemas.microsoft.com/office/drawing/2014/main" id="{A4C78EDD-9668-48ED-A326-304690EC74CB}"/>
              </a:ext>
            </a:extLst>
          </p:cNvPr>
          <p:cNvSpPr txBox="1">
            <a:spLocks noChangeArrowheads="1"/>
          </p:cNvSpPr>
          <p:nvPr/>
        </p:nvSpPr>
        <p:spPr bwMode="auto">
          <a:xfrm rot="5088719">
            <a:off x="1768475" y="3546475"/>
            <a:ext cx="113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--- -</a:t>
            </a:r>
          </a:p>
        </p:txBody>
      </p:sp>
      <p:sp>
        <p:nvSpPr>
          <p:cNvPr id="17432" name="TextBox 12">
            <a:extLst>
              <a:ext uri="{FF2B5EF4-FFF2-40B4-BE49-F238E27FC236}">
                <a16:creationId xmlns="" xmlns:a16="http://schemas.microsoft.com/office/drawing/2014/main" id="{95AD897F-DA8E-48BC-A15A-64AAA8C2E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2276475"/>
            <a:ext cx="239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- - - - - - - </a:t>
            </a:r>
          </a:p>
        </p:txBody>
      </p:sp>
      <p:pic>
        <p:nvPicPr>
          <p:cNvPr id="17433" name="Рисунок 14">
            <a:extLst>
              <a:ext uri="{FF2B5EF4-FFF2-40B4-BE49-F238E27FC236}">
                <a16:creationId xmlns="" xmlns:a16="http://schemas.microsoft.com/office/drawing/2014/main" id="{074EE356-E88A-4741-A541-3869652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762125"/>
            <a:ext cx="901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Рисунок 25">
            <a:extLst>
              <a:ext uri="{FF2B5EF4-FFF2-40B4-BE49-F238E27FC236}">
                <a16:creationId xmlns="" xmlns:a16="http://schemas.microsoft.com/office/drawing/2014/main" id="{6E2E7062-F306-4B6B-A50C-415E6491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1344613"/>
            <a:ext cx="14668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4B62F2E6-C42B-489F-8FA2-FAC3137F6F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5295" b="100000" l="27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78" y="4283634"/>
            <a:ext cx="1320288" cy="997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6829 L -0.00347 0.06829 C -0.00659 0.07871 -0.00677 0.0831 -0.01128 0.09074 C -0.01215 0.09236 -0.01336 0.09329 -0.01441 0.09491 C -0.01545 0.09676 -0.01597 0.09954 -0.01736 0.10093 C -0.01875 0.10232 -0.02048 0.10232 -0.02204 0.10301 C -0.0309 0.1206 -0.01909 0.1 -0.02968 0.11135 C -0.03107 0.11273 -0.03142 0.11574 -0.03281 0.11736 C -0.03402 0.11922 -0.03593 0.12014 -0.03732 0.12153 C -0.03906 0.12801 -0.03854 0.12824 -0.04201 0.1338 C -0.04288 0.13542 -0.04392 0.13704 -0.04513 0.13797 C -0.04652 0.13912 -0.04809 0.13935 -0.04965 0.14005 C -0.05538 0.14769 -0.05191 0.1426 -0.05885 0.15648 C -0.05989 0.15857 -0.06024 0.16181 -0.06197 0.1625 L -0.06666 0.16459 C -0.0677 0.16667 -0.06857 0.16875 -0.06961 0.17084 C -0.07343 0.17709 -0.07274 0.17269 -0.07586 0.18102 C -0.07656 0.18287 -0.07638 0.18542 -0.07743 0.18727 C -0.07899 0.19028 -0.0835 0.19537 -0.0835 0.19537 C -0.08784 0.21273 -0.08177 0.19167 -0.08819 0.20556 C -0.08906 0.20741 -0.08888 0.20996 -0.08975 0.21181 C -0.09045 0.21343 -0.09184 0.21435 -0.0927 0.21598 C -0.10052 0.22894 -0.09149 0.21621 -0.09895 0.22616 C -0.10329 0.24352 -0.09722 0.22223 -0.10347 0.23635 C -0.10434 0.2382 -0.10399 0.24098 -0.10503 0.2426 C -0.10572 0.24352 -0.11579 0.24676 -0.11579 0.24676 C -0.13628 0.24792 -0.15677 0.24885 -0.17725 0.24885 L -0.17725 0.24885 " pathEditMode="relative" ptsTypes="AAAAAAAAAAAAAAAAAAAAAAAAAAAA">
                                      <p:cBhvr>
                                        <p:cTn id="6" dur="3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09AC7FB6-EC51-41BA-B555-4A037CF1A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53" y="1600200"/>
            <a:ext cx="7188294" cy="4525963"/>
          </a:xfrm>
        </p:spPr>
      </p:pic>
      <p:pic>
        <p:nvPicPr>
          <p:cNvPr id="4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D1E68273-00C9-4059-B2EE-B3E38C44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44" y="-44268"/>
            <a:ext cx="9207144" cy="690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306EC3F-CC0E-4487-B03A-5DBF8E8A5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44" y="31761"/>
            <a:ext cx="3963150" cy="2495317"/>
          </a:xfrm>
          <a:prstGeom prst="rect">
            <a:avLst/>
          </a:prstGeom>
        </p:spPr>
      </p:pic>
      <p:pic>
        <p:nvPicPr>
          <p:cNvPr id="13" name="Объект 16">
            <a:extLst>
              <a:ext uri="{FF2B5EF4-FFF2-40B4-BE49-F238E27FC236}">
                <a16:creationId xmlns="" xmlns:a16="http://schemas.microsoft.com/office/drawing/2014/main" id="{4E6E5278-51B0-4518-B89E-DFCD8C69A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833" y="2579995"/>
            <a:ext cx="5673190" cy="42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AC14184-DC79-43E4-97C3-D40D8B710B0A}"/>
              </a:ext>
            </a:extLst>
          </p:cNvPr>
          <p:cNvSpPr txBox="1"/>
          <p:nvPr/>
        </p:nvSpPr>
        <p:spPr>
          <a:xfrm>
            <a:off x="4860032" y="846138"/>
            <a:ext cx="3528392" cy="1358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BA01B04-D9C8-430E-83AB-F6AB72C62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4722" b="90694" l="4271" r="9437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74" y="-86574"/>
            <a:ext cx="4693106" cy="28811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B77442A-7BD9-4B18-BBC0-3C4A99D4C3F3}"/>
              </a:ext>
            </a:extLst>
          </p:cNvPr>
          <p:cNvSpPr txBox="1"/>
          <p:nvPr/>
        </p:nvSpPr>
        <p:spPr>
          <a:xfrm>
            <a:off x="6623581" y="9207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</a:rPr>
              <a:t>ГРИБ</a:t>
            </a:r>
          </a:p>
        </p:txBody>
      </p:sp>
      <p:sp>
        <p:nvSpPr>
          <p:cNvPr id="22" name="Знак ''минус'' 21">
            <a:extLst>
              <a:ext uri="{FF2B5EF4-FFF2-40B4-BE49-F238E27FC236}">
                <a16:creationId xmlns="" xmlns:a16="http://schemas.microsoft.com/office/drawing/2014/main" id="{BFB90646-B72A-4C90-910D-9B9B1CE64D60}"/>
              </a:ext>
            </a:extLst>
          </p:cNvPr>
          <p:cNvSpPr/>
          <p:nvPr/>
        </p:nvSpPr>
        <p:spPr>
          <a:xfrm flipV="1">
            <a:off x="7317791" y="471007"/>
            <a:ext cx="848356" cy="82286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6B50C91B-8C1E-4E50-8082-37C8630A75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62" y="4888977"/>
            <a:ext cx="1494107" cy="13735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A1C499B-89EA-42A6-AF52-FE8F386473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0000" b="92564" l="0" r="9255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11" y="4860235"/>
            <a:ext cx="2474062" cy="21441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38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09AC7FB6-EC51-41BA-B555-4A037CF1A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53" y="1600200"/>
            <a:ext cx="7188294" cy="4525963"/>
          </a:xfrm>
        </p:spPr>
      </p:pic>
      <p:pic>
        <p:nvPicPr>
          <p:cNvPr id="4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D1E68273-00C9-4059-B2EE-B3E38C44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44" y="-44268"/>
            <a:ext cx="9207144" cy="690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16">
            <a:extLst>
              <a:ext uri="{FF2B5EF4-FFF2-40B4-BE49-F238E27FC236}">
                <a16:creationId xmlns="" xmlns:a16="http://schemas.microsoft.com/office/drawing/2014/main" id="{4E6E5278-51B0-4518-B89E-DFCD8C69A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833" y="2579995"/>
            <a:ext cx="5673190" cy="42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AC14184-DC79-43E4-97C3-D40D8B710B0A}"/>
              </a:ext>
            </a:extLst>
          </p:cNvPr>
          <p:cNvSpPr txBox="1"/>
          <p:nvPr/>
        </p:nvSpPr>
        <p:spPr>
          <a:xfrm>
            <a:off x="4860032" y="846138"/>
            <a:ext cx="3528392" cy="1358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B77442A-7BD9-4B18-BBC0-3C4A99D4C3F3}"/>
              </a:ext>
            </a:extLst>
          </p:cNvPr>
          <p:cNvSpPr txBox="1"/>
          <p:nvPr/>
        </p:nvSpPr>
        <p:spPr>
          <a:xfrm>
            <a:off x="6623581" y="9207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83AFC4F-F741-49D5-8664-D3C48EF24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50243" b="98783" l="36968" r="100000">
                        <a14:foregroundMark x1="37677" y1="63625" x2="54255" y2="51338"/>
                        <a14:foregroundMark x1="44592" y1="57908" x2="92996" y2="58881"/>
                        <a14:foregroundMark x1="57092" y1="57908" x2="75355" y2="52676"/>
                        <a14:foregroundMark x1="47340" y1="58881" x2="47340" y2="97810"/>
                        <a14:foregroundMark x1="41135" y1="62652" x2="41844" y2="97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751" y="-2032649"/>
            <a:ext cx="6801579" cy="45259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2BD6D86-CDC9-4D70-BB6C-103996B7D0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646696"/>
            <a:ext cx="3168352" cy="2393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F6CA34-6682-4DF4-A5F7-D3206103D68D}"/>
              </a:ext>
            </a:extLst>
          </p:cNvPr>
          <p:cNvSpPr txBox="1"/>
          <p:nvPr/>
        </p:nvSpPr>
        <p:spPr>
          <a:xfrm>
            <a:off x="4572000" y="274637"/>
            <a:ext cx="4572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8800" dirty="0"/>
              <a:t>О</a:t>
            </a:r>
            <a:r>
              <a:rPr lang="ru-RU" sz="9600" dirty="0"/>
              <a:t>      </a:t>
            </a:r>
            <a:r>
              <a:rPr lang="ru-RU" sz="9600" dirty="0" err="1"/>
              <a:t>з</a:t>
            </a:r>
            <a:r>
              <a:rPr lang="ru-RU" sz="8800" dirty="0" err="1"/>
              <a:t>Ь</a:t>
            </a:r>
            <a:endParaRPr lang="ru-RU" sz="88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B65183-AE7A-41BC-BF44-36FE146184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3330" b="98002" l="3000" r="9733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7" y="432387"/>
            <a:ext cx="1834926" cy="1377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EDFD020-5177-4FF0-A19A-6540DB961A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2051" b="98877" l="8897" r="92353">
                        <a14:foregroundMark x1="41324" y1="90674" x2="60809" y2="91064"/>
                        <a14:foregroundMark x1="37647" y1="96191" x2="65441" y2="96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72" y="425491"/>
            <a:ext cx="931345" cy="1402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EC32C93-A99C-4947-A676-98BBD1D6472D}"/>
              </a:ext>
            </a:extLst>
          </p:cNvPr>
          <p:cNvSpPr txBox="1"/>
          <p:nvPr/>
        </p:nvSpPr>
        <p:spPr>
          <a:xfrm>
            <a:off x="7930632" y="64924"/>
            <a:ext cx="1213368" cy="666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/>
              <a:t>яна</a:t>
            </a:r>
            <a:endParaRPr lang="ru-RU" sz="36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E7F0EBE-6DE3-447B-A5F8-F44A1024A4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1818" b="96909" l="9273" r="8818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69" y="4646696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09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="" xmlns:a16="http://schemas.microsoft.com/office/drawing/2014/main" id="{F8C6802D-4FB2-4A9F-BA27-62561BA9E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E170ABA-5C1F-43AB-9270-7249F6290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51786"/>
            <a:ext cx="1494107" cy="13735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5063A70-CB63-44AD-9AE2-F25874C248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2564" l="0" r="9255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39" y="4738554"/>
            <a:ext cx="2474062" cy="21441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94C46D8-C71E-4CEB-A7E0-678CAD036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5149271"/>
            <a:ext cx="2844614" cy="21492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6CFB233-229F-43AC-B1E1-09421A3F6E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818" b="96909" l="9273" r="8818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86" y="3645024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976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="" xmlns:a16="http://schemas.microsoft.com/office/drawing/2014/main" id="{D64DB60F-F5DA-46EB-AD7B-ADD269E052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099" name="Объект 11">
            <a:extLst>
              <a:ext uri="{FF2B5EF4-FFF2-40B4-BE49-F238E27FC236}">
                <a16:creationId xmlns="" xmlns:a16="http://schemas.microsoft.com/office/drawing/2014/main" id="{CE094825-E43A-4B03-A75B-F27FC66419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368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096">
            <a:extLst>
              <a:ext uri="{FF2B5EF4-FFF2-40B4-BE49-F238E27FC236}">
                <a16:creationId xmlns="" xmlns:a16="http://schemas.microsoft.com/office/drawing/2014/main" id="{2D4CFC9A-F5B2-4C93-AAB1-397B572C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30">
            <a:extLst>
              <a:ext uri="{FF2B5EF4-FFF2-40B4-BE49-F238E27FC236}">
                <a16:creationId xmlns="" xmlns:a16="http://schemas.microsoft.com/office/drawing/2014/main" id="{93FCC3DD-8143-49A1-9043-8D9ED581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19">
            <a:extLst>
              <a:ext uri="{FF2B5EF4-FFF2-40B4-BE49-F238E27FC236}">
                <a16:creationId xmlns="" xmlns:a16="http://schemas.microsoft.com/office/drawing/2014/main" id="{130325CF-52D2-488E-9B80-312922C0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23">
            <a:extLst>
              <a:ext uri="{FF2B5EF4-FFF2-40B4-BE49-F238E27FC236}">
                <a16:creationId xmlns="" xmlns:a16="http://schemas.microsoft.com/office/drawing/2014/main" id="{333353C1-7DDE-4B6F-8EEC-5BFCD20A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865188"/>
            <a:ext cx="76057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100">
            <a:extLst>
              <a:ext uri="{FF2B5EF4-FFF2-40B4-BE49-F238E27FC236}">
                <a16:creationId xmlns="" xmlns:a16="http://schemas.microsoft.com/office/drawing/2014/main" id="{0933F073-6B3E-4B92-84B7-2E14FDDAFF40}"/>
              </a:ext>
            </a:extLst>
          </p:cNvPr>
          <p:cNvSpPr txBox="1"/>
          <p:nvPr/>
        </p:nvSpPr>
        <p:spPr>
          <a:xfrm>
            <a:off x="1763688" y="0"/>
            <a:ext cx="576064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ln>
                  <a:solidFill>
                    <a:srgbClr val="00B0F0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Карта путешествия</a:t>
            </a:r>
          </a:p>
        </p:txBody>
      </p:sp>
      <p:sp>
        <p:nvSpPr>
          <p:cNvPr id="17416" name="TextBox 4103">
            <a:extLst>
              <a:ext uri="{FF2B5EF4-FFF2-40B4-BE49-F238E27FC236}">
                <a16:creationId xmlns="" xmlns:a16="http://schemas.microsoft.com/office/drawing/2014/main" id="{4A197146-84C1-4C2C-A3AA-45B157AF0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341438"/>
            <a:ext cx="2665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Бермудский треугольник</a:t>
            </a:r>
          </a:p>
        </p:txBody>
      </p:sp>
      <p:sp>
        <p:nvSpPr>
          <p:cNvPr id="17417" name="TextBox 4105">
            <a:extLst>
              <a:ext uri="{FF2B5EF4-FFF2-40B4-BE49-F238E27FC236}">
                <a16:creationId xmlns="" xmlns:a16="http://schemas.microsoft.com/office/drawing/2014/main" id="{7203454F-E473-46E3-BC79-6AD29AD3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709738"/>
            <a:ext cx="1514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Порт «Школа»</a:t>
            </a:r>
          </a:p>
        </p:txBody>
      </p:sp>
      <p:sp>
        <p:nvSpPr>
          <p:cNvPr id="17418" name="TextBox 4107">
            <a:extLst>
              <a:ext uri="{FF2B5EF4-FFF2-40B4-BE49-F238E27FC236}">
                <a16:creationId xmlns="" xmlns:a16="http://schemas.microsoft.com/office/drawing/2014/main" id="{2A3B17EA-56EF-4B9F-93F4-238E9DA2E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678238"/>
            <a:ext cx="2039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Остров здоровья</a:t>
            </a:r>
          </a:p>
        </p:txBody>
      </p:sp>
      <p:sp>
        <p:nvSpPr>
          <p:cNvPr id="17419" name="TextBox 4108">
            <a:extLst>
              <a:ext uri="{FF2B5EF4-FFF2-40B4-BE49-F238E27FC236}">
                <a16:creationId xmlns="" xmlns:a16="http://schemas.microsoft.com/office/drawing/2014/main" id="{A7129B60-98BD-470D-928F-115DC6179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482725"/>
            <a:ext cx="203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сокровищ   </a:t>
            </a:r>
          </a:p>
        </p:txBody>
      </p:sp>
      <p:sp>
        <p:nvSpPr>
          <p:cNvPr id="4110" name="Знак ''минус'' 4109">
            <a:extLst>
              <a:ext uri="{FF2B5EF4-FFF2-40B4-BE49-F238E27FC236}">
                <a16:creationId xmlns="" xmlns:a16="http://schemas.microsoft.com/office/drawing/2014/main" id="{0CFC6CB5-4578-480A-AA19-A03BE8AAC4FC}"/>
              </a:ext>
            </a:extLst>
          </p:cNvPr>
          <p:cNvSpPr/>
          <p:nvPr/>
        </p:nvSpPr>
        <p:spPr>
          <a:xfrm>
            <a:off x="7019925" y="2708275"/>
            <a:ext cx="46038" cy="3397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114" name="Прямая соединительная линия 4113">
            <a:extLst>
              <a:ext uri="{FF2B5EF4-FFF2-40B4-BE49-F238E27FC236}">
                <a16:creationId xmlns="" xmlns:a16="http://schemas.microsoft.com/office/drawing/2014/main" id="{A51A29BA-2951-49FF-A38D-23D03D7A1596}"/>
              </a:ext>
            </a:extLst>
          </p:cNvPr>
          <p:cNvCxnSpPr/>
          <p:nvPr/>
        </p:nvCxnSpPr>
        <p:spPr>
          <a:xfrm>
            <a:off x="6875463" y="2708275"/>
            <a:ext cx="0" cy="43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2" name="TextBox 1">
            <a:extLst>
              <a:ext uri="{FF2B5EF4-FFF2-40B4-BE49-F238E27FC236}">
                <a16:creationId xmlns="" xmlns:a16="http://schemas.microsoft.com/office/drawing/2014/main" id="{05364BB2-2EC5-4809-B44B-C4FA3FCFC371}"/>
              </a:ext>
            </a:extLst>
          </p:cNvPr>
          <p:cNvSpPr txBox="1">
            <a:spLocks noChangeArrowheads="1"/>
          </p:cNvSpPr>
          <p:nvPr/>
        </p:nvSpPr>
        <p:spPr bwMode="auto">
          <a:xfrm rot="-684301">
            <a:off x="5573713" y="2674938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-- -</a:t>
            </a:r>
          </a:p>
        </p:txBody>
      </p:sp>
      <p:sp>
        <p:nvSpPr>
          <p:cNvPr id="17423" name="TextBox 2">
            <a:extLst>
              <a:ext uri="{FF2B5EF4-FFF2-40B4-BE49-F238E27FC236}">
                <a16:creationId xmlns="" xmlns:a16="http://schemas.microsoft.com/office/drawing/2014/main" id="{8C6FCEA6-CD34-495D-9ED3-B0D56BA87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708275"/>
            <a:ext cx="14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24" name="TextBox 3">
            <a:extLst>
              <a:ext uri="{FF2B5EF4-FFF2-40B4-BE49-F238E27FC236}">
                <a16:creationId xmlns="" xmlns:a16="http://schemas.microsoft.com/office/drawing/2014/main" id="{BDCBC964-835C-4B53-983B-FB236628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2708275"/>
            <a:ext cx="444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5A3A6E-6250-45A1-A7B6-EBA392EF3CB3}"/>
              </a:ext>
            </a:extLst>
          </p:cNvPr>
          <p:cNvSpPr txBox="1"/>
          <p:nvPr/>
        </p:nvSpPr>
        <p:spPr>
          <a:xfrm rot="2344445" flipH="1">
            <a:off x="6242494" y="2519008"/>
            <a:ext cx="461665" cy="182053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 - - - - - - - - - - -</a:t>
            </a:r>
          </a:p>
        </p:txBody>
      </p:sp>
      <p:sp>
        <p:nvSpPr>
          <p:cNvPr id="17426" name="TextBox 6">
            <a:extLst>
              <a:ext uri="{FF2B5EF4-FFF2-40B4-BE49-F238E27FC236}">
                <a16:creationId xmlns="" xmlns:a16="http://schemas.microsoft.com/office/drawing/2014/main" id="{31FBB989-E823-4BE1-8F82-7783A101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738" y="4046538"/>
            <a:ext cx="117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  - - - - - -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4EA9DF-EF6D-4983-BD6A-AEF70506B779}"/>
              </a:ext>
            </a:extLst>
          </p:cNvPr>
          <p:cNvSpPr txBox="1"/>
          <p:nvPr/>
        </p:nvSpPr>
        <p:spPr>
          <a:xfrm>
            <a:off x="4885188" y="3326319"/>
            <a:ext cx="461665" cy="886053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-- -  - </a:t>
            </a:r>
          </a:p>
        </p:txBody>
      </p:sp>
      <p:sp>
        <p:nvSpPr>
          <p:cNvPr id="17428" name="TextBox 8">
            <a:extLst>
              <a:ext uri="{FF2B5EF4-FFF2-40B4-BE49-F238E27FC236}">
                <a16:creationId xmlns="" xmlns:a16="http://schemas.microsoft.com/office/drawing/2014/main" id="{18714005-B62E-4EE5-B654-75DA30540DE2}"/>
              </a:ext>
            </a:extLst>
          </p:cNvPr>
          <p:cNvSpPr txBox="1">
            <a:spLocks noChangeArrowheads="1"/>
          </p:cNvSpPr>
          <p:nvPr/>
        </p:nvSpPr>
        <p:spPr bwMode="auto">
          <a:xfrm rot="-1985880">
            <a:off x="2149475" y="3684588"/>
            <a:ext cx="1639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- - - - - - - - - - - -</a:t>
            </a:r>
            <a:r>
              <a:rPr lang="ru-RU" altLang="ru-RU" sz="1800" dirty="0"/>
              <a:t> </a:t>
            </a:r>
          </a:p>
        </p:txBody>
      </p:sp>
      <p:sp>
        <p:nvSpPr>
          <p:cNvPr id="17429" name="TextBox 9">
            <a:extLst>
              <a:ext uri="{FF2B5EF4-FFF2-40B4-BE49-F238E27FC236}">
                <a16:creationId xmlns="" xmlns:a16="http://schemas.microsoft.com/office/drawing/2014/main" id="{9CA855E1-AE4B-4645-8293-7C3D08BEA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3284538"/>
            <a:ext cx="165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- - - - - - - - - - -  -</a:t>
            </a:r>
          </a:p>
        </p:txBody>
      </p:sp>
      <p:sp>
        <p:nvSpPr>
          <p:cNvPr id="17430" name="TextBox 10">
            <a:extLst>
              <a:ext uri="{FF2B5EF4-FFF2-40B4-BE49-F238E27FC236}">
                <a16:creationId xmlns="" xmlns:a16="http://schemas.microsoft.com/office/drawing/2014/main" id="{D5C164AB-2895-47B9-8DD1-3BE2F49D5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5" y="4891088"/>
            <a:ext cx="1963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Остров животных</a:t>
            </a:r>
          </a:p>
        </p:txBody>
      </p:sp>
      <p:sp>
        <p:nvSpPr>
          <p:cNvPr id="17431" name="TextBox 11">
            <a:extLst>
              <a:ext uri="{FF2B5EF4-FFF2-40B4-BE49-F238E27FC236}">
                <a16:creationId xmlns="" xmlns:a16="http://schemas.microsoft.com/office/drawing/2014/main" id="{A4C78EDD-9668-48ED-A326-304690EC74CB}"/>
              </a:ext>
            </a:extLst>
          </p:cNvPr>
          <p:cNvSpPr txBox="1">
            <a:spLocks noChangeArrowheads="1"/>
          </p:cNvSpPr>
          <p:nvPr/>
        </p:nvSpPr>
        <p:spPr bwMode="auto">
          <a:xfrm rot="5088719">
            <a:off x="1768475" y="3546475"/>
            <a:ext cx="113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- - - - - --- -</a:t>
            </a:r>
          </a:p>
        </p:txBody>
      </p:sp>
      <p:sp>
        <p:nvSpPr>
          <p:cNvPr id="17432" name="TextBox 12">
            <a:extLst>
              <a:ext uri="{FF2B5EF4-FFF2-40B4-BE49-F238E27FC236}">
                <a16:creationId xmlns="" xmlns:a16="http://schemas.microsoft.com/office/drawing/2014/main" id="{95AD897F-DA8E-48BC-A15A-64AAA8C2E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2276475"/>
            <a:ext cx="239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- - - - - - - </a:t>
            </a:r>
          </a:p>
        </p:txBody>
      </p:sp>
      <p:pic>
        <p:nvPicPr>
          <p:cNvPr id="17433" name="Рисунок 14">
            <a:extLst>
              <a:ext uri="{FF2B5EF4-FFF2-40B4-BE49-F238E27FC236}">
                <a16:creationId xmlns="" xmlns:a16="http://schemas.microsoft.com/office/drawing/2014/main" id="{074EE356-E88A-4741-A541-3869652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762125"/>
            <a:ext cx="901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807BDB79-5D08-47EE-A7AE-98122EC99C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5295" b="100000" l="27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78" y="4283634"/>
            <a:ext cx="1320288" cy="997417"/>
          </a:xfrm>
          <a:prstGeom prst="rect">
            <a:avLst/>
          </a:prstGeom>
        </p:spPr>
      </p:pic>
      <p:pic>
        <p:nvPicPr>
          <p:cNvPr id="17434" name="Рисунок 25">
            <a:extLst>
              <a:ext uri="{FF2B5EF4-FFF2-40B4-BE49-F238E27FC236}">
                <a16:creationId xmlns="" xmlns:a16="http://schemas.microsoft.com/office/drawing/2014/main" id="{6E2E7062-F306-4B6B-A50C-415E6491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37" y="2689593"/>
            <a:ext cx="14668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110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3541 L -0.025 0.03565 C -0.02552 0.02778 -0.0257 0.02014 -0.02657 0.01273 C -0.02726 0.00856 -0.02969 0.00046 -0.02969 0.00069 C -0.03021 -0.01389 -0.02934 -0.02847 -0.03125 -0.04259 C -0.0316 -0.04468 -0.03421 -0.04445 -0.03594 -0.04468 C -0.05938 -0.04584 -0.08299 -0.04607 -0.1066 -0.04676 L -0.22657 -0.04884 C -0.22813 -0.04931 -0.22952 -0.05093 -0.23125 -0.0507 C -0.23438 -0.05023 -0.24046 -0.04676 -0.24046 -0.04653 C -0.2415 -0.04445 -0.24445 -0.03797 -0.24653 -0.03634 C -0.24948 -0.03449 -0.25313 -0.03472 -0.25591 -0.03241 C -0.2573 -0.03102 -0.25886 -0.0294 -0.26042 -0.02824 C -0.26302 -0.02662 -0.26875 -0.02523 -0.27118 -0.02408 C -0.27431 -0.02292 -0.27743 -0.0213 -0.28039 -0.02014 L -0.28507 -0.01806 C -0.29098 -0.00996 -0.28473 -0.01713 -0.29271 -0.01181 C -0.3033 -0.00486 -0.29063 -0.00996 -0.30348 -0.00579 C -0.30452 -0.0044 -0.30521 -0.00255 -0.3066 -0.00162 C -0.30955 0.00023 -0.3158 0.00254 -0.3158 0.00278 C -0.32518 0.01088 -0.325 0.00671 -0.32657 0.01898 C -0.32674 0.02014 -0.32657 0.02153 -0.32657 0.02291 L -0.32657 0.02315 " pathEditMode="relative" rAng="0" ptsTypes="AAAAAAAAAAAAAAAAAAAAAAA">
                                      <p:cBhvr>
                                        <p:cTn id="6" dur="5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5D11AC-0257-4537-A1BB-25E26003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0219CEC-7648-4045-B4A1-B49F679BA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131" cy="6858000"/>
          </a:xfrm>
        </p:spPr>
      </p:pic>
      <p:pic>
        <p:nvPicPr>
          <p:cNvPr id="3" name="Барбарики - Банана-мама (minus)">
            <a:hlinkClick r:id="" action="ppaction://media"/>
            <a:extLst>
              <a:ext uri="{FF2B5EF4-FFF2-40B4-BE49-F238E27FC236}">
                <a16:creationId xmlns="" xmlns:a16="http://schemas.microsoft.com/office/drawing/2014/main" id="{F42D3D84-2088-4BED-AA5F-95A4786B04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15338" y="5929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60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="" xmlns:a16="http://schemas.microsoft.com/office/drawing/2014/main" id="{FA6484CE-4E62-45CF-A132-28C6AB12E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" name="Объект 2">
            <a:extLst>
              <a:ext uri="{FF2B5EF4-FFF2-40B4-BE49-F238E27FC236}">
                <a16:creationId xmlns="" xmlns:a16="http://schemas.microsoft.com/office/drawing/2014/main" id="{E7631974-ADFB-465C-891A-3924459D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16" y="1600200"/>
            <a:ext cx="6014568" cy="4525963"/>
          </a:xfrm>
        </p:spPr>
      </p:pic>
      <p:pic>
        <p:nvPicPr>
          <p:cNvPr id="11268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4E8067BB-ED78-4EC7-9D18-870E2FC2D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B76F588-609C-4A6E-B35D-FF270054D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3621" cy="6858000"/>
          </a:xfrm>
          <a:prstGeom prst="rect">
            <a:avLst/>
          </a:prstGeom>
        </p:spPr>
      </p:pic>
      <p:pic>
        <p:nvPicPr>
          <p:cNvPr id="2" name="OST - музыка из пиратов карибского моря (www.hotplayer.ru)">
            <a:hlinkClick r:id="" action="ppaction://media"/>
            <a:extLst>
              <a:ext uri="{FF2B5EF4-FFF2-40B4-BE49-F238E27FC236}">
                <a16:creationId xmlns="" xmlns:a16="http://schemas.microsoft.com/office/drawing/2014/main" id="{D91D185F-8822-42BA-8EBE-96B3D3BAA1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7200" y="6207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66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="" xmlns:a16="http://schemas.microsoft.com/office/drawing/2014/main" id="{FA6484CE-4E62-45CF-A132-28C6AB12E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" name="Объект 2">
            <a:extLst>
              <a:ext uri="{FF2B5EF4-FFF2-40B4-BE49-F238E27FC236}">
                <a16:creationId xmlns="" xmlns:a16="http://schemas.microsoft.com/office/drawing/2014/main" id="{E7631974-ADFB-465C-891A-3924459D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16" y="1600200"/>
            <a:ext cx="6014568" cy="4525963"/>
          </a:xfrm>
        </p:spPr>
      </p:pic>
      <p:pic>
        <p:nvPicPr>
          <p:cNvPr id="11268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4E8067BB-ED78-4EC7-9D18-870E2FC2D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43F49F-D8B5-4F93-B180-428374ED1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9239"/>
            <a:ext cx="9144000" cy="8361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EE0B422-E74A-41B2-985F-8B878BE4A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7579" b="30764" l="48800" r="59867">
                        <a14:foregroundMark x1="50000" y1="22118" x2="68800" y2="22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357166"/>
            <a:ext cx="5427241" cy="5022007"/>
          </a:xfrm>
          <a:prstGeom prst="rect">
            <a:avLst/>
          </a:prstGeom>
        </p:spPr>
      </p:pic>
      <p:pic>
        <p:nvPicPr>
          <p:cNvPr id="7" name="Миша начало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357158" y="5357826"/>
            <a:ext cx="928694" cy="9286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EE0B422-E74A-41B2-985F-8B878BE4A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7579" b="30764" l="48800" r="59867">
                        <a14:foregroundMark x1="50000" y1="22118" x2="68800" y2="22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-357214"/>
            <a:ext cx="5427241" cy="50220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98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="" xmlns:a16="http://schemas.microsoft.com/office/drawing/2014/main" id="{F7116AF4-E436-4D77-8C11-799ECA0C1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8195" name="Объект 2">
            <a:extLst>
              <a:ext uri="{FF2B5EF4-FFF2-40B4-BE49-F238E27FC236}">
                <a16:creationId xmlns="" xmlns:a16="http://schemas.microsoft.com/office/drawing/2014/main" id="{9BE085A3-412D-4C10-B09D-78D9EFC989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8196" name="Объект 11">
            <a:extLst>
              <a:ext uri="{FF2B5EF4-FFF2-40B4-BE49-F238E27FC236}">
                <a16:creationId xmlns="" xmlns:a16="http://schemas.microsoft.com/office/drawing/2014/main" id="{DEDE12E2-3ECE-4BF8-A034-18C1818EAF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3688" cy="6858000"/>
          </a:xfrm>
        </p:spPr>
      </p:pic>
    </p:spTree>
    <p:extLst>
      <p:ext uri="{BB962C8B-B14F-4D97-AF65-F5344CB8AC3E}">
        <p14:creationId xmlns="" xmlns:p14="http://schemas.microsoft.com/office/powerpoint/2010/main" val="28916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="" xmlns:a16="http://schemas.microsoft.com/office/drawing/2014/main" id="{FA6484CE-4E62-45CF-A132-28C6AB12E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" name="Объект 2">
            <a:extLst>
              <a:ext uri="{FF2B5EF4-FFF2-40B4-BE49-F238E27FC236}">
                <a16:creationId xmlns="" xmlns:a16="http://schemas.microsoft.com/office/drawing/2014/main" id="{E7631974-ADFB-465C-891A-3924459D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16" y="1600200"/>
            <a:ext cx="6014568" cy="4525963"/>
          </a:xfrm>
        </p:spPr>
      </p:pic>
      <p:pic>
        <p:nvPicPr>
          <p:cNvPr id="11268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4E8067BB-ED78-4EC7-9D18-870E2FC2D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43F49F-D8B5-4F93-B180-428374ED1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9239"/>
            <a:ext cx="9144000" cy="8361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EE0B422-E74A-41B2-985F-8B878BE4A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7579" b="30764" l="48800" r="59867">
                        <a14:foregroundMark x1="50000" y1="22118" x2="68800" y2="22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-357214"/>
            <a:ext cx="5427241" cy="5022007"/>
          </a:xfrm>
          <a:prstGeom prst="rect">
            <a:avLst/>
          </a:prstGeom>
        </p:spPr>
      </p:pic>
      <p:pic>
        <p:nvPicPr>
          <p:cNvPr id="7" name="Миша после задания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285720" y="5429264"/>
            <a:ext cx="836617" cy="8366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27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096">
            <a:extLst>
              <a:ext uri="{FF2B5EF4-FFF2-40B4-BE49-F238E27FC236}">
                <a16:creationId xmlns="" xmlns:a16="http://schemas.microsoft.com/office/drawing/2014/main" id="{2D4CFC9A-F5B2-4C93-AAB1-397B572C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30">
            <a:extLst>
              <a:ext uri="{FF2B5EF4-FFF2-40B4-BE49-F238E27FC236}">
                <a16:creationId xmlns="" xmlns:a16="http://schemas.microsoft.com/office/drawing/2014/main" id="{93FCC3DD-8143-49A1-9043-8D9ED581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19">
            <a:extLst>
              <a:ext uri="{FF2B5EF4-FFF2-40B4-BE49-F238E27FC236}">
                <a16:creationId xmlns="" xmlns:a16="http://schemas.microsoft.com/office/drawing/2014/main" id="{130325CF-52D2-488E-9B80-312922C0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23">
            <a:extLst>
              <a:ext uri="{FF2B5EF4-FFF2-40B4-BE49-F238E27FC236}">
                <a16:creationId xmlns="" xmlns:a16="http://schemas.microsoft.com/office/drawing/2014/main" id="{333353C1-7DDE-4B6F-8EEC-5BFCD20A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865188"/>
            <a:ext cx="76057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100">
            <a:extLst>
              <a:ext uri="{FF2B5EF4-FFF2-40B4-BE49-F238E27FC236}">
                <a16:creationId xmlns="" xmlns:a16="http://schemas.microsoft.com/office/drawing/2014/main" id="{0933F073-6B3E-4B92-84B7-2E14FDDAFF40}"/>
              </a:ext>
            </a:extLst>
          </p:cNvPr>
          <p:cNvSpPr txBox="1"/>
          <p:nvPr/>
        </p:nvSpPr>
        <p:spPr>
          <a:xfrm>
            <a:off x="1763688" y="0"/>
            <a:ext cx="576064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ln>
                  <a:solidFill>
                    <a:srgbClr val="00B0F0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Карта путешествия</a:t>
            </a:r>
          </a:p>
        </p:txBody>
      </p:sp>
      <p:sp>
        <p:nvSpPr>
          <p:cNvPr id="17416" name="TextBox 4103">
            <a:extLst>
              <a:ext uri="{FF2B5EF4-FFF2-40B4-BE49-F238E27FC236}">
                <a16:creationId xmlns="" xmlns:a16="http://schemas.microsoft.com/office/drawing/2014/main" id="{4A197146-84C1-4C2C-A3AA-45B157AF0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341438"/>
            <a:ext cx="2665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Бермудский треугольник</a:t>
            </a:r>
          </a:p>
        </p:txBody>
      </p:sp>
      <p:sp>
        <p:nvSpPr>
          <p:cNvPr id="17417" name="TextBox 4105">
            <a:extLst>
              <a:ext uri="{FF2B5EF4-FFF2-40B4-BE49-F238E27FC236}">
                <a16:creationId xmlns="" xmlns:a16="http://schemas.microsoft.com/office/drawing/2014/main" id="{7203454F-E473-46E3-BC79-6AD29AD3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709738"/>
            <a:ext cx="1514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Порт «Школа»</a:t>
            </a:r>
          </a:p>
        </p:txBody>
      </p:sp>
      <p:sp>
        <p:nvSpPr>
          <p:cNvPr id="17418" name="TextBox 4107">
            <a:extLst>
              <a:ext uri="{FF2B5EF4-FFF2-40B4-BE49-F238E27FC236}">
                <a16:creationId xmlns="" xmlns:a16="http://schemas.microsoft.com/office/drawing/2014/main" id="{2A3B17EA-56EF-4B9F-93F4-238E9DA2E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678238"/>
            <a:ext cx="2039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здоровья</a:t>
            </a:r>
          </a:p>
        </p:txBody>
      </p:sp>
      <p:sp>
        <p:nvSpPr>
          <p:cNvPr id="17419" name="TextBox 4108">
            <a:extLst>
              <a:ext uri="{FF2B5EF4-FFF2-40B4-BE49-F238E27FC236}">
                <a16:creationId xmlns="" xmlns:a16="http://schemas.microsoft.com/office/drawing/2014/main" id="{A7129B60-98BD-470D-928F-115DC6179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482725"/>
            <a:ext cx="203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сокровищ   </a:t>
            </a:r>
          </a:p>
        </p:txBody>
      </p:sp>
      <p:sp>
        <p:nvSpPr>
          <p:cNvPr id="4110" name="Знак ''минус'' 4109">
            <a:extLst>
              <a:ext uri="{FF2B5EF4-FFF2-40B4-BE49-F238E27FC236}">
                <a16:creationId xmlns="" xmlns:a16="http://schemas.microsoft.com/office/drawing/2014/main" id="{0CFC6CB5-4578-480A-AA19-A03BE8AAC4FC}"/>
              </a:ext>
            </a:extLst>
          </p:cNvPr>
          <p:cNvSpPr/>
          <p:nvPr/>
        </p:nvSpPr>
        <p:spPr>
          <a:xfrm>
            <a:off x="7019925" y="2708275"/>
            <a:ext cx="46038" cy="3397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114" name="Прямая соединительная линия 4113">
            <a:extLst>
              <a:ext uri="{FF2B5EF4-FFF2-40B4-BE49-F238E27FC236}">
                <a16:creationId xmlns="" xmlns:a16="http://schemas.microsoft.com/office/drawing/2014/main" id="{A51A29BA-2951-49FF-A38D-23D03D7A1596}"/>
              </a:ext>
            </a:extLst>
          </p:cNvPr>
          <p:cNvCxnSpPr/>
          <p:nvPr/>
        </p:nvCxnSpPr>
        <p:spPr>
          <a:xfrm>
            <a:off x="6875463" y="2708275"/>
            <a:ext cx="0" cy="43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2" name="TextBox 1">
            <a:extLst>
              <a:ext uri="{FF2B5EF4-FFF2-40B4-BE49-F238E27FC236}">
                <a16:creationId xmlns="" xmlns:a16="http://schemas.microsoft.com/office/drawing/2014/main" id="{05364BB2-2EC5-4809-B44B-C4FA3FCFC371}"/>
              </a:ext>
            </a:extLst>
          </p:cNvPr>
          <p:cNvSpPr txBox="1">
            <a:spLocks noChangeArrowheads="1"/>
          </p:cNvSpPr>
          <p:nvPr/>
        </p:nvSpPr>
        <p:spPr bwMode="auto">
          <a:xfrm rot="-684301">
            <a:off x="5573713" y="2674938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-- -</a:t>
            </a:r>
          </a:p>
        </p:txBody>
      </p:sp>
      <p:sp>
        <p:nvSpPr>
          <p:cNvPr id="17423" name="TextBox 2">
            <a:extLst>
              <a:ext uri="{FF2B5EF4-FFF2-40B4-BE49-F238E27FC236}">
                <a16:creationId xmlns="" xmlns:a16="http://schemas.microsoft.com/office/drawing/2014/main" id="{8C6FCEA6-CD34-495D-9ED3-B0D56BA87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708275"/>
            <a:ext cx="14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24" name="TextBox 3">
            <a:extLst>
              <a:ext uri="{FF2B5EF4-FFF2-40B4-BE49-F238E27FC236}">
                <a16:creationId xmlns="" xmlns:a16="http://schemas.microsoft.com/office/drawing/2014/main" id="{BDCBC964-835C-4B53-983B-FB236628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2708275"/>
            <a:ext cx="444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5A3A6E-6250-45A1-A7B6-EBA392EF3CB3}"/>
              </a:ext>
            </a:extLst>
          </p:cNvPr>
          <p:cNvSpPr txBox="1"/>
          <p:nvPr/>
        </p:nvSpPr>
        <p:spPr>
          <a:xfrm rot="2344445" flipH="1">
            <a:off x="6242494" y="2519008"/>
            <a:ext cx="461665" cy="182053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 - - - - - - - - - - -</a:t>
            </a:r>
          </a:p>
        </p:txBody>
      </p:sp>
      <p:sp>
        <p:nvSpPr>
          <p:cNvPr id="17426" name="TextBox 6">
            <a:extLst>
              <a:ext uri="{FF2B5EF4-FFF2-40B4-BE49-F238E27FC236}">
                <a16:creationId xmlns="" xmlns:a16="http://schemas.microsoft.com/office/drawing/2014/main" id="{31FBB989-E823-4BE1-8F82-7783A101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738" y="4046538"/>
            <a:ext cx="117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  - - - - - -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4EA9DF-EF6D-4983-BD6A-AEF70506B779}"/>
              </a:ext>
            </a:extLst>
          </p:cNvPr>
          <p:cNvSpPr txBox="1"/>
          <p:nvPr/>
        </p:nvSpPr>
        <p:spPr>
          <a:xfrm>
            <a:off x="4885188" y="3326319"/>
            <a:ext cx="461665" cy="886053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-- -  - </a:t>
            </a:r>
          </a:p>
        </p:txBody>
      </p:sp>
      <p:sp>
        <p:nvSpPr>
          <p:cNvPr id="17428" name="TextBox 8">
            <a:extLst>
              <a:ext uri="{FF2B5EF4-FFF2-40B4-BE49-F238E27FC236}">
                <a16:creationId xmlns="" xmlns:a16="http://schemas.microsoft.com/office/drawing/2014/main" id="{18714005-B62E-4EE5-B654-75DA30540DE2}"/>
              </a:ext>
            </a:extLst>
          </p:cNvPr>
          <p:cNvSpPr txBox="1">
            <a:spLocks noChangeArrowheads="1"/>
          </p:cNvSpPr>
          <p:nvPr/>
        </p:nvSpPr>
        <p:spPr bwMode="auto">
          <a:xfrm rot="-1985880">
            <a:off x="2149475" y="3684588"/>
            <a:ext cx="1639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-</a:t>
            </a:r>
            <a:r>
              <a:rPr lang="ru-RU" altLang="ru-RU" sz="1800"/>
              <a:t> </a:t>
            </a:r>
          </a:p>
        </p:txBody>
      </p:sp>
      <p:sp>
        <p:nvSpPr>
          <p:cNvPr id="17429" name="TextBox 9">
            <a:extLst>
              <a:ext uri="{FF2B5EF4-FFF2-40B4-BE49-F238E27FC236}">
                <a16:creationId xmlns="" xmlns:a16="http://schemas.microsoft.com/office/drawing/2014/main" id="{9CA855E1-AE4B-4645-8293-7C3D08BEA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3284538"/>
            <a:ext cx="165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 -</a:t>
            </a:r>
          </a:p>
        </p:txBody>
      </p:sp>
      <p:sp>
        <p:nvSpPr>
          <p:cNvPr id="17430" name="TextBox 10">
            <a:extLst>
              <a:ext uri="{FF2B5EF4-FFF2-40B4-BE49-F238E27FC236}">
                <a16:creationId xmlns="" xmlns:a16="http://schemas.microsoft.com/office/drawing/2014/main" id="{D5C164AB-2895-47B9-8DD1-3BE2F49D5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5" y="4891088"/>
            <a:ext cx="1963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Остров животных</a:t>
            </a:r>
          </a:p>
        </p:txBody>
      </p:sp>
      <p:sp>
        <p:nvSpPr>
          <p:cNvPr id="17431" name="TextBox 11">
            <a:extLst>
              <a:ext uri="{FF2B5EF4-FFF2-40B4-BE49-F238E27FC236}">
                <a16:creationId xmlns="" xmlns:a16="http://schemas.microsoft.com/office/drawing/2014/main" id="{A4C78EDD-9668-48ED-A326-304690EC74CB}"/>
              </a:ext>
            </a:extLst>
          </p:cNvPr>
          <p:cNvSpPr txBox="1">
            <a:spLocks noChangeArrowheads="1"/>
          </p:cNvSpPr>
          <p:nvPr/>
        </p:nvSpPr>
        <p:spPr bwMode="auto">
          <a:xfrm rot="5088719">
            <a:off x="1768475" y="3546475"/>
            <a:ext cx="113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--- -</a:t>
            </a:r>
          </a:p>
        </p:txBody>
      </p:sp>
      <p:sp>
        <p:nvSpPr>
          <p:cNvPr id="17432" name="TextBox 12">
            <a:extLst>
              <a:ext uri="{FF2B5EF4-FFF2-40B4-BE49-F238E27FC236}">
                <a16:creationId xmlns="" xmlns:a16="http://schemas.microsoft.com/office/drawing/2014/main" id="{95AD897F-DA8E-48BC-A15A-64AAA8C2E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2276475"/>
            <a:ext cx="239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- - - - - - - - - - - - - - - - - - </a:t>
            </a:r>
          </a:p>
        </p:txBody>
      </p:sp>
      <p:pic>
        <p:nvPicPr>
          <p:cNvPr id="17433" name="Рисунок 14">
            <a:extLst>
              <a:ext uri="{FF2B5EF4-FFF2-40B4-BE49-F238E27FC236}">
                <a16:creationId xmlns="" xmlns:a16="http://schemas.microsoft.com/office/drawing/2014/main" id="{074EE356-E88A-4741-A541-3869652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762125"/>
            <a:ext cx="901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Рисунок 25">
            <a:extLst>
              <a:ext uri="{FF2B5EF4-FFF2-40B4-BE49-F238E27FC236}">
                <a16:creationId xmlns="" xmlns:a16="http://schemas.microsoft.com/office/drawing/2014/main" id="{6E2E7062-F306-4B6B-A50C-415E6491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39" y="2620963"/>
            <a:ext cx="14668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F9BC2C3F-7EC6-42AC-8579-D066711DBF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5295" b="100000" l="27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78" y="4283634"/>
            <a:ext cx="1320288" cy="997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53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75 0.07084 L -0.06475 0.07084 C -0.06007 0.0419 -0.06007 0.05 -0.06319 0.00926 C -0.06371 0.00371 -0.06493 -0.00185 -0.06632 -0.00717 C -0.06736 -0.01134 -0.06927 -0.01504 -0.06927 -0.01944 L -0.06927 -0.05625 L -0.06927 -0.05625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89EE0B9C-3CCE-474D-A31F-4CA2EBB9F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D1E68273-00C9-4059-B2EE-B3E38C44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30" y="-3517"/>
            <a:ext cx="9283530" cy="686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B358C3-D84C-41A4-B74A-2CE77E8DA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46" y="548680"/>
            <a:ext cx="9399246" cy="56083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52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89EE0B9C-3CCE-474D-A31F-4CA2EBB9F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D1E68273-00C9-4059-B2EE-B3E38C44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30" y="-3517"/>
            <a:ext cx="9283530" cy="686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334841"/>
            <a:ext cx="9286908" cy="609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552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7091" y="0"/>
            <a:ext cx="9698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552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6C1F53E6-833D-4DE8-8A1C-5A1C66C0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15550E-83A4-4BC6-8C17-55607D23A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5A4FAA-0374-4BC4-96EB-E4FCA868C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F88209B-8D42-4A73-A37E-A13ED72CAA38}"/>
              </a:ext>
            </a:extLst>
          </p:cNvPr>
          <p:cNvSpPr/>
          <p:nvPr/>
        </p:nvSpPr>
        <p:spPr>
          <a:xfrm>
            <a:off x="539552" y="1219200"/>
            <a:ext cx="7918648" cy="1754326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Морское путешествие</a:t>
            </a:r>
            <a:endParaRPr lang="ru-RU" sz="5400" b="1" cap="all" dirty="0">
              <a:ln w="90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6C4E2978-2F15-435A-9CDE-6ADB73646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643981"/>
            <a:ext cx="2438400" cy="2438400"/>
          </a:xfr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7F0F725-BB20-425E-BCB5-A27E6EA33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60797"/>
            <a:ext cx="9144000" cy="8179593"/>
          </a:xfrm>
          <a:prstGeom prst="rect">
            <a:avLst/>
          </a:prstGeom>
        </p:spPr>
      </p:pic>
      <p:pic>
        <p:nvPicPr>
          <p:cNvPr id="5" name="Звуки Волшебства - Звуки Волшебства (www.hotplayer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6156176"/>
            <a:ext cx="876166" cy="576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04276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552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2BCE9-C8D9-4544-9CDC-F4047B0A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89EE0B9C-3CCE-474D-A31F-4CA2EBB9F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D1E68273-00C9-4059-B2EE-B3E38C44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30" y="-3517"/>
            <a:ext cx="9283530" cy="686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47" y="-232198"/>
            <a:ext cx="9453597" cy="709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552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="" xmlns:a16="http://schemas.microsoft.com/office/drawing/2014/main" id="{2E10F566-C6F0-4D75-8B43-8372CB829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2291" name="Рисунок 5">
            <a:extLst>
              <a:ext uri="{FF2B5EF4-FFF2-40B4-BE49-F238E27FC236}">
                <a16:creationId xmlns="" xmlns:a16="http://schemas.microsoft.com/office/drawing/2014/main" id="{802966AA-9D4A-441C-B077-0C62320EF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DB75541-7941-4B9D-B6EB-1408652EE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71450"/>
            <a:ext cx="6840538" cy="869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.I.CHajkovskij_-_SHum_morya_(iPleer.com)">
            <a:hlinkClick r:id="" action="ppaction://media"/>
            <a:extLst>
              <a:ext uri="{FF2B5EF4-FFF2-40B4-BE49-F238E27FC236}">
                <a16:creationId xmlns="" xmlns:a16="http://schemas.microsoft.com/office/drawing/2014/main" id="{2E3613FB-06F6-4616-9F34-75343F10B7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77200" y="597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14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096">
            <a:extLst>
              <a:ext uri="{FF2B5EF4-FFF2-40B4-BE49-F238E27FC236}">
                <a16:creationId xmlns="" xmlns:a16="http://schemas.microsoft.com/office/drawing/2014/main" id="{2D4CFC9A-F5B2-4C93-AAB1-397B572C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30">
            <a:extLst>
              <a:ext uri="{FF2B5EF4-FFF2-40B4-BE49-F238E27FC236}">
                <a16:creationId xmlns="" xmlns:a16="http://schemas.microsoft.com/office/drawing/2014/main" id="{93FCC3DD-8143-49A1-9043-8D9ED581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19">
            <a:extLst>
              <a:ext uri="{FF2B5EF4-FFF2-40B4-BE49-F238E27FC236}">
                <a16:creationId xmlns="" xmlns:a16="http://schemas.microsoft.com/office/drawing/2014/main" id="{130325CF-52D2-488E-9B80-312922C0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23">
            <a:extLst>
              <a:ext uri="{FF2B5EF4-FFF2-40B4-BE49-F238E27FC236}">
                <a16:creationId xmlns="" xmlns:a16="http://schemas.microsoft.com/office/drawing/2014/main" id="{333353C1-7DDE-4B6F-8EEC-5BFCD20A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865188"/>
            <a:ext cx="76057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100">
            <a:extLst>
              <a:ext uri="{FF2B5EF4-FFF2-40B4-BE49-F238E27FC236}">
                <a16:creationId xmlns="" xmlns:a16="http://schemas.microsoft.com/office/drawing/2014/main" id="{0933F073-6B3E-4B92-84B7-2E14FDDAFF40}"/>
              </a:ext>
            </a:extLst>
          </p:cNvPr>
          <p:cNvSpPr txBox="1"/>
          <p:nvPr/>
        </p:nvSpPr>
        <p:spPr>
          <a:xfrm>
            <a:off x="1763688" y="0"/>
            <a:ext cx="576064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ln>
                  <a:solidFill>
                    <a:srgbClr val="00B0F0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Карта путешествия</a:t>
            </a:r>
          </a:p>
        </p:txBody>
      </p:sp>
      <p:sp>
        <p:nvSpPr>
          <p:cNvPr id="17416" name="TextBox 4103">
            <a:extLst>
              <a:ext uri="{FF2B5EF4-FFF2-40B4-BE49-F238E27FC236}">
                <a16:creationId xmlns="" xmlns:a16="http://schemas.microsoft.com/office/drawing/2014/main" id="{4A197146-84C1-4C2C-A3AA-45B157AF0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341438"/>
            <a:ext cx="2665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Бермудский треугольник</a:t>
            </a:r>
          </a:p>
        </p:txBody>
      </p:sp>
      <p:sp>
        <p:nvSpPr>
          <p:cNvPr id="17417" name="TextBox 4105">
            <a:extLst>
              <a:ext uri="{FF2B5EF4-FFF2-40B4-BE49-F238E27FC236}">
                <a16:creationId xmlns="" xmlns:a16="http://schemas.microsoft.com/office/drawing/2014/main" id="{7203454F-E473-46E3-BC79-6AD29AD3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709738"/>
            <a:ext cx="1514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Порт «Школа»</a:t>
            </a:r>
          </a:p>
        </p:txBody>
      </p:sp>
      <p:sp>
        <p:nvSpPr>
          <p:cNvPr id="17418" name="TextBox 4107">
            <a:extLst>
              <a:ext uri="{FF2B5EF4-FFF2-40B4-BE49-F238E27FC236}">
                <a16:creationId xmlns="" xmlns:a16="http://schemas.microsoft.com/office/drawing/2014/main" id="{2A3B17EA-56EF-4B9F-93F4-238E9DA2E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678238"/>
            <a:ext cx="2039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здоровья</a:t>
            </a:r>
          </a:p>
        </p:txBody>
      </p:sp>
      <p:sp>
        <p:nvSpPr>
          <p:cNvPr id="17419" name="TextBox 4108">
            <a:extLst>
              <a:ext uri="{FF2B5EF4-FFF2-40B4-BE49-F238E27FC236}">
                <a16:creationId xmlns="" xmlns:a16="http://schemas.microsoft.com/office/drawing/2014/main" id="{A7129B60-98BD-470D-928F-115DC6179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482725"/>
            <a:ext cx="203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Остров сокровищ   </a:t>
            </a:r>
          </a:p>
        </p:txBody>
      </p:sp>
      <p:sp>
        <p:nvSpPr>
          <p:cNvPr id="4110" name="Знак ''минус'' 4109">
            <a:extLst>
              <a:ext uri="{FF2B5EF4-FFF2-40B4-BE49-F238E27FC236}">
                <a16:creationId xmlns="" xmlns:a16="http://schemas.microsoft.com/office/drawing/2014/main" id="{0CFC6CB5-4578-480A-AA19-A03BE8AAC4FC}"/>
              </a:ext>
            </a:extLst>
          </p:cNvPr>
          <p:cNvSpPr/>
          <p:nvPr/>
        </p:nvSpPr>
        <p:spPr>
          <a:xfrm>
            <a:off x="7019925" y="2708275"/>
            <a:ext cx="46038" cy="3397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114" name="Прямая соединительная линия 4113">
            <a:extLst>
              <a:ext uri="{FF2B5EF4-FFF2-40B4-BE49-F238E27FC236}">
                <a16:creationId xmlns="" xmlns:a16="http://schemas.microsoft.com/office/drawing/2014/main" id="{A51A29BA-2951-49FF-A38D-23D03D7A1596}"/>
              </a:ext>
            </a:extLst>
          </p:cNvPr>
          <p:cNvCxnSpPr/>
          <p:nvPr/>
        </p:nvCxnSpPr>
        <p:spPr>
          <a:xfrm>
            <a:off x="6875463" y="2708275"/>
            <a:ext cx="0" cy="43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2" name="TextBox 1">
            <a:extLst>
              <a:ext uri="{FF2B5EF4-FFF2-40B4-BE49-F238E27FC236}">
                <a16:creationId xmlns="" xmlns:a16="http://schemas.microsoft.com/office/drawing/2014/main" id="{05364BB2-2EC5-4809-B44B-C4FA3FCFC371}"/>
              </a:ext>
            </a:extLst>
          </p:cNvPr>
          <p:cNvSpPr txBox="1">
            <a:spLocks noChangeArrowheads="1"/>
          </p:cNvSpPr>
          <p:nvPr/>
        </p:nvSpPr>
        <p:spPr bwMode="auto">
          <a:xfrm rot="-684301">
            <a:off x="5573713" y="2674938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-- -</a:t>
            </a:r>
          </a:p>
        </p:txBody>
      </p:sp>
      <p:sp>
        <p:nvSpPr>
          <p:cNvPr id="17423" name="TextBox 2">
            <a:extLst>
              <a:ext uri="{FF2B5EF4-FFF2-40B4-BE49-F238E27FC236}">
                <a16:creationId xmlns="" xmlns:a16="http://schemas.microsoft.com/office/drawing/2014/main" id="{8C6FCEA6-CD34-495D-9ED3-B0D56BA87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708275"/>
            <a:ext cx="14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24" name="TextBox 3">
            <a:extLst>
              <a:ext uri="{FF2B5EF4-FFF2-40B4-BE49-F238E27FC236}">
                <a16:creationId xmlns="" xmlns:a16="http://schemas.microsoft.com/office/drawing/2014/main" id="{BDCBC964-835C-4B53-983B-FB236628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2708275"/>
            <a:ext cx="444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5A3A6E-6250-45A1-A7B6-EBA392EF3CB3}"/>
              </a:ext>
            </a:extLst>
          </p:cNvPr>
          <p:cNvSpPr txBox="1"/>
          <p:nvPr/>
        </p:nvSpPr>
        <p:spPr>
          <a:xfrm rot="2344445" flipH="1">
            <a:off x="6242494" y="2519008"/>
            <a:ext cx="461665" cy="182053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 - - - - - - - - - - -</a:t>
            </a:r>
          </a:p>
        </p:txBody>
      </p:sp>
      <p:sp>
        <p:nvSpPr>
          <p:cNvPr id="17426" name="TextBox 6">
            <a:extLst>
              <a:ext uri="{FF2B5EF4-FFF2-40B4-BE49-F238E27FC236}">
                <a16:creationId xmlns="" xmlns:a16="http://schemas.microsoft.com/office/drawing/2014/main" id="{31FBB989-E823-4BE1-8F82-7783A101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738" y="4046538"/>
            <a:ext cx="117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  - - - - - -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4EA9DF-EF6D-4983-BD6A-AEF70506B779}"/>
              </a:ext>
            </a:extLst>
          </p:cNvPr>
          <p:cNvSpPr txBox="1"/>
          <p:nvPr/>
        </p:nvSpPr>
        <p:spPr>
          <a:xfrm>
            <a:off x="4885188" y="3326319"/>
            <a:ext cx="461665" cy="886053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-- -  - </a:t>
            </a:r>
          </a:p>
        </p:txBody>
      </p:sp>
      <p:sp>
        <p:nvSpPr>
          <p:cNvPr id="17428" name="TextBox 8">
            <a:extLst>
              <a:ext uri="{FF2B5EF4-FFF2-40B4-BE49-F238E27FC236}">
                <a16:creationId xmlns="" xmlns:a16="http://schemas.microsoft.com/office/drawing/2014/main" id="{18714005-B62E-4EE5-B654-75DA30540DE2}"/>
              </a:ext>
            </a:extLst>
          </p:cNvPr>
          <p:cNvSpPr txBox="1">
            <a:spLocks noChangeArrowheads="1"/>
          </p:cNvSpPr>
          <p:nvPr/>
        </p:nvSpPr>
        <p:spPr bwMode="auto">
          <a:xfrm rot="-1985880">
            <a:off x="2149475" y="3684588"/>
            <a:ext cx="1639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-</a:t>
            </a:r>
            <a:r>
              <a:rPr lang="ru-RU" altLang="ru-RU" sz="1800"/>
              <a:t> </a:t>
            </a:r>
          </a:p>
        </p:txBody>
      </p:sp>
      <p:sp>
        <p:nvSpPr>
          <p:cNvPr id="17429" name="TextBox 9">
            <a:extLst>
              <a:ext uri="{FF2B5EF4-FFF2-40B4-BE49-F238E27FC236}">
                <a16:creationId xmlns="" xmlns:a16="http://schemas.microsoft.com/office/drawing/2014/main" id="{9CA855E1-AE4B-4645-8293-7C3D08BEA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3284538"/>
            <a:ext cx="165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 -</a:t>
            </a:r>
          </a:p>
        </p:txBody>
      </p:sp>
      <p:sp>
        <p:nvSpPr>
          <p:cNvPr id="17430" name="TextBox 10">
            <a:extLst>
              <a:ext uri="{FF2B5EF4-FFF2-40B4-BE49-F238E27FC236}">
                <a16:creationId xmlns="" xmlns:a16="http://schemas.microsoft.com/office/drawing/2014/main" id="{D5C164AB-2895-47B9-8DD1-3BE2F49D5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5" y="4891088"/>
            <a:ext cx="1963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Остров животных</a:t>
            </a:r>
          </a:p>
        </p:txBody>
      </p:sp>
      <p:sp>
        <p:nvSpPr>
          <p:cNvPr id="17431" name="TextBox 11">
            <a:extLst>
              <a:ext uri="{FF2B5EF4-FFF2-40B4-BE49-F238E27FC236}">
                <a16:creationId xmlns="" xmlns:a16="http://schemas.microsoft.com/office/drawing/2014/main" id="{A4C78EDD-9668-48ED-A326-304690EC74CB}"/>
              </a:ext>
            </a:extLst>
          </p:cNvPr>
          <p:cNvSpPr txBox="1">
            <a:spLocks noChangeArrowheads="1"/>
          </p:cNvSpPr>
          <p:nvPr/>
        </p:nvSpPr>
        <p:spPr bwMode="auto">
          <a:xfrm rot="5088719">
            <a:off x="1768475" y="3546475"/>
            <a:ext cx="113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--- -</a:t>
            </a:r>
          </a:p>
        </p:txBody>
      </p:sp>
      <p:sp>
        <p:nvSpPr>
          <p:cNvPr id="17432" name="TextBox 12">
            <a:extLst>
              <a:ext uri="{FF2B5EF4-FFF2-40B4-BE49-F238E27FC236}">
                <a16:creationId xmlns="" xmlns:a16="http://schemas.microsoft.com/office/drawing/2014/main" id="{95AD897F-DA8E-48BC-A15A-64AAA8C2E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2276475"/>
            <a:ext cx="239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- - - - - - - - - - - - - - - - - - </a:t>
            </a:r>
          </a:p>
        </p:txBody>
      </p:sp>
      <p:pic>
        <p:nvPicPr>
          <p:cNvPr id="17433" name="Рисунок 14">
            <a:extLst>
              <a:ext uri="{FF2B5EF4-FFF2-40B4-BE49-F238E27FC236}">
                <a16:creationId xmlns="" xmlns:a16="http://schemas.microsoft.com/office/drawing/2014/main" id="{074EE356-E88A-4741-A541-3869652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762125"/>
            <a:ext cx="901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Рисунок 25">
            <a:extLst>
              <a:ext uri="{FF2B5EF4-FFF2-40B4-BE49-F238E27FC236}">
                <a16:creationId xmlns="" xmlns:a16="http://schemas.microsoft.com/office/drawing/2014/main" id="{6E2E7062-F306-4B6B-A50C-415E6491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96" y="1030288"/>
            <a:ext cx="14668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AA88D971-119B-4D51-9BD1-CE962B3A7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5295" b="100000" l="27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78" y="4283634"/>
            <a:ext cx="1320288" cy="997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62 0.06273 L -0.04462 0.06273 L 0.14461 0.06273 L 0.14461 0.06273 " pathEditMode="relative" ptsTypes="AAAA">
                                      <p:cBhvr>
                                        <p:cTn id="6" dur="2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D47B9298-36F2-49C5-ACF1-D3D5CDAE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" y="0"/>
            <a:ext cx="928353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B11CC9-0619-4A7C-963E-A64E1D3F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" name="Объект 15">
            <a:extLst>
              <a:ext uri="{FF2B5EF4-FFF2-40B4-BE49-F238E27FC236}">
                <a16:creationId xmlns="" xmlns:a16="http://schemas.microsoft.com/office/drawing/2014/main" id="{B80C1922-6F32-4388-BAD1-4EF74E4CC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314894" cy="5157192"/>
          </a:xfr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152461B-C207-48B8-9373-F5E19D4477D1}"/>
              </a:ext>
            </a:extLst>
          </p:cNvPr>
          <p:cNvSpPr txBox="1"/>
          <p:nvPr/>
        </p:nvSpPr>
        <p:spPr>
          <a:xfrm>
            <a:off x="6326363" y="0"/>
            <a:ext cx="2817637" cy="5693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Если вам было интересно на занятие, то </a:t>
            </a:r>
            <a:r>
              <a:rPr lang="ru-RU" sz="2800" i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раскрасьте флажок </a:t>
            </a:r>
            <a:r>
              <a:rPr lang="ru-RU" sz="2800" i="1" dirty="0" smtClean="0">
                <a:solidFill>
                  <a:srgbClr val="00B05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зелёным </a:t>
            </a:r>
            <a:r>
              <a:rPr lang="ru-RU" sz="2800" i="1" dirty="0">
                <a:solidFill>
                  <a:srgbClr val="00B05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цветом.</a:t>
            </a:r>
          </a:p>
          <a:p>
            <a:r>
              <a:rPr lang="ru-RU" sz="2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А если вам было скучно и показались трудными задания, то </a:t>
            </a:r>
            <a:r>
              <a:rPr lang="ru-RU" sz="2800" i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красным цветом.</a:t>
            </a:r>
          </a:p>
          <a:p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26778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819E5D-492C-4B4F-A173-B30F86E5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A440EC4F-2BE9-4E30-AC7C-5BC5F46E30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0" y="-10237"/>
            <a:ext cx="9144000" cy="686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F3B543B-DD08-4C26-A943-8E5C6B378501}"/>
              </a:ext>
            </a:extLst>
          </p:cNvPr>
          <p:cNvSpPr/>
          <p:nvPr/>
        </p:nvSpPr>
        <p:spPr>
          <a:xfrm>
            <a:off x="1181493" y="908720"/>
            <a:ext cx="727893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0" cap="none" spc="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62878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10" descr="122.jpg">
            <a:extLst>
              <a:ext uri="{FF2B5EF4-FFF2-40B4-BE49-F238E27FC236}">
                <a16:creationId xmlns="" xmlns:a16="http://schemas.microsoft.com/office/drawing/2014/main" id="{8778F908-F14D-4306-8834-8930D4B5F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58738"/>
            <a:ext cx="9096375" cy="6826250"/>
          </a:xfr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2DD266B0-22EC-4448-AD85-F665695DA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700" y="-458788"/>
            <a:ext cx="760412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600" decel="494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0.06643 L 0.12448 0.06666 C 0.13715 0.06713 0.15017 0.0669 0.16284 0.06852 C 0.16614 0.06898 0.16892 0.07153 0.17205 0.07245 L 0.18437 0.07662 C 0.19166 0.0831 0.18732 0.08009 0.19826 0.08495 L 0.20295 0.0868 C 0.20434 0.0875 0.2059 0.08842 0.20746 0.08889 C 0.20955 0.08958 0.21163 0.09051 0.21371 0.09097 C 0.21823 0.0919 0.22291 0.09236 0.22743 0.09305 C 0.24444 0.09236 0.26145 0.09305 0.2783 0.09097 C 0.28211 0.09051 0.28125 0.08287 0.28298 0.08079 C 0.28402 0.07916 0.28611 0.07963 0.2875 0.0787 C 0.28923 0.07754 0.29045 0.07569 0.29218 0.07454 C 0.29514 0.07291 0.29843 0.07245 0.30139 0.0706 C 0.30989 0.06481 0.3052 0.0669 0.31527 0.06435 C 0.3177 0.06296 0.32031 0.06134 0.32291 0.06018 C 0.325 0.05926 0.32708 0.05903 0.32899 0.0581 C 0.33211 0.05694 0.33524 0.05555 0.33836 0.05416 L 0.34757 0.05 C 0.34913 0.0493 0.35052 0.04838 0.35208 0.04791 C 0.35416 0.04722 0.35625 0.04676 0.35833 0.04583 C 0.36145 0.04467 0.36753 0.0419 0.36753 0.04213 C 0.38802 0.04236 0.4085 0.04259 0.42916 0.04375 C 0.43402 0.04421 0.4335 0.04653 0.4368 0.05 C 0.44097 0.05463 0.44114 0.05393 0.446 0.05625 C 0.44809 0.05879 0.44982 0.06227 0.45225 0.06435 C 0.45364 0.06574 0.45538 0.0669 0.45677 0.06852 C 0.46441 0.07708 0.45798 0.07315 0.46597 0.07662 C 0.46701 0.07801 0.46823 0.07916 0.46909 0.08079 C 0.471 0.08403 0.47239 0.08866 0.47534 0.09097 C 0.47673 0.09213 0.4783 0.09236 0.47986 0.09305 C 0.4835 0.09791 0.48698 0.10301 0.49218 0.10532 L 0.50139 0.10949 L 0.50607 0.11157 C 0.50764 0.11296 0.50902 0.11458 0.51059 0.11574 C 0.51215 0.11666 0.51389 0.11666 0.51527 0.11759 C 0.52586 0.12616 0.50989 0.11805 0.52291 0.12384 C 0.52343 0.12592 0.52343 0.12847 0.52448 0.13009 C 0.52569 0.13148 0.52777 0.13102 0.52916 0.13194 C 0.53975 0.14051 0.52378 0.13241 0.5368 0.13819 C 0.53784 0.13958 0.53854 0.14143 0.53993 0.14236 C 0.54288 0.14421 0.54913 0.14653 0.54913 0.14676 C 0.55729 0.14282 0.55121 0.14722 0.5552 0.13819 C 0.55607 0.13657 0.55729 0.13541 0.55833 0.13403 C 0.5684 0.12291 0.5618 0.13171 0.56597 0.12592 L 0.56302 0.12592 " pathEditMode="relative" rAng="0" ptsTypes="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66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="" xmlns:a16="http://schemas.microsoft.com/office/drawing/2014/main" id="{FEA35777-2DD5-4D80-8D92-8E670A99A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6147" name="Объект 5">
            <a:extLst>
              <a:ext uri="{FF2B5EF4-FFF2-40B4-BE49-F238E27FC236}">
                <a16:creationId xmlns="" xmlns:a16="http://schemas.microsoft.com/office/drawing/2014/main" id="{8141E813-6101-49C5-9B52-53A6FB6CE1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1600200"/>
            <a:ext cx="6794500" cy="4525963"/>
          </a:xfrm>
        </p:spPr>
      </p:pic>
      <p:pic>
        <p:nvPicPr>
          <p:cNvPr id="6148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50CC54A5-7688-4507-9B54-01182F508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9">
            <a:extLst>
              <a:ext uri="{FF2B5EF4-FFF2-40B4-BE49-F238E27FC236}">
                <a16:creationId xmlns="" xmlns:a16="http://schemas.microsoft.com/office/drawing/2014/main" id="{8DE4AF89-DF23-4AA5-92EC-9C95D732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213" y="274638"/>
            <a:ext cx="2701926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0">
            <a:extLst>
              <a:ext uri="{FF2B5EF4-FFF2-40B4-BE49-F238E27FC236}">
                <a16:creationId xmlns="" xmlns:a16="http://schemas.microsoft.com/office/drawing/2014/main" id="{EB285DB6-CEBB-4D3B-919B-5109F5162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242888"/>
            <a:ext cx="27019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Рисунок 11">
            <a:extLst>
              <a:ext uri="{FF2B5EF4-FFF2-40B4-BE49-F238E27FC236}">
                <a16:creationId xmlns="" xmlns:a16="http://schemas.microsoft.com/office/drawing/2014/main" id="{F7E71230-211F-4A1A-A249-452B5853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14313"/>
            <a:ext cx="27019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Рисунок 12">
            <a:extLst>
              <a:ext uri="{FF2B5EF4-FFF2-40B4-BE49-F238E27FC236}">
                <a16:creationId xmlns="" xmlns:a16="http://schemas.microsoft.com/office/drawing/2014/main" id="{281E8ED7-E1A7-41B0-B6A2-FE914EF79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85750"/>
            <a:ext cx="27019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Рисунок 13">
            <a:extLst>
              <a:ext uri="{FF2B5EF4-FFF2-40B4-BE49-F238E27FC236}">
                <a16:creationId xmlns="" xmlns:a16="http://schemas.microsoft.com/office/drawing/2014/main" id="{02306DAD-AD82-4810-AD78-70328EF7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7975"/>
            <a:ext cx="27019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Рисунок 14">
            <a:extLst>
              <a:ext uri="{FF2B5EF4-FFF2-40B4-BE49-F238E27FC236}">
                <a16:creationId xmlns="" xmlns:a16="http://schemas.microsoft.com/office/drawing/2014/main" id="{A1CDDD44-9B58-41EB-80A7-4AB3774E3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5056188"/>
            <a:ext cx="27019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Рисунок 15">
            <a:extLst>
              <a:ext uri="{FF2B5EF4-FFF2-40B4-BE49-F238E27FC236}">
                <a16:creationId xmlns="" xmlns:a16="http://schemas.microsoft.com/office/drawing/2014/main" id="{74A6CA05-B619-4A5C-8D52-1649A25A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056188"/>
            <a:ext cx="27019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Рисунок 16">
            <a:extLst>
              <a:ext uri="{FF2B5EF4-FFF2-40B4-BE49-F238E27FC236}">
                <a16:creationId xmlns="" xmlns:a16="http://schemas.microsoft.com/office/drawing/2014/main" id="{1F6D1A21-B514-452E-83F4-422E5B1BF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5056188"/>
            <a:ext cx="27019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Рисунок 17">
            <a:extLst>
              <a:ext uri="{FF2B5EF4-FFF2-40B4-BE49-F238E27FC236}">
                <a16:creationId xmlns="" xmlns:a16="http://schemas.microsoft.com/office/drawing/2014/main" id="{C804B787-F5E7-4C7C-B938-76621625B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5026025"/>
            <a:ext cx="27019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Рисунок 18">
            <a:extLst>
              <a:ext uri="{FF2B5EF4-FFF2-40B4-BE49-F238E27FC236}">
                <a16:creationId xmlns="" xmlns:a16="http://schemas.microsoft.com/office/drawing/2014/main" id="{41BEE9F9-8DDE-45C2-8210-AD5A3C925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56188"/>
            <a:ext cx="27019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19">
            <a:extLst>
              <a:ext uri="{FF2B5EF4-FFF2-40B4-BE49-F238E27FC236}">
                <a16:creationId xmlns="" xmlns:a16="http://schemas.microsoft.com/office/drawing/2014/main" id="{A6E7702C-FB7F-4552-884C-18D407F53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13779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60" name="TextBox 20">
            <a:extLst>
              <a:ext uri="{FF2B5EF4-FFF2-40B4-BE49-F238E27FC236}">
                <a16:creationId xmlns="" xmlns:a16="http://schemas.microsoft.com/office/drawing/2014/main" id="{851E5426-0079-4697-9D73-584A117BA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425450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/>
              <a:t>с</a:t>
            </a:r>
          </a:p>
        </p:txBody>
      </p:sp>
      <p:sp>
        <p:nvSpPr>
          <p:cNvPr id="6161" name="TextBox 22">
            <a:extLst>
              <a:ext uri="{FF2B5EF4-FFF2-40B4-BE49-F238E27FC236}">
                <a16:creationId xmlns="" xmlns:a16="http://schemas.microsoft.com/office/drawing/2014/main" id="{9F81DBCD-247D-4D88-B201-BADB28E2C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27717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62" name="TextBox 23">
            <a:extLst>
              <a:ext uri="{FF2B5EF4-FFF2-40B4-BE49-F238E27FC236}">
                <a16:creationId xmlns="" xmlns:a16="http://schemas.microsoft.com/office/drawing/2014/main" id="{C620FA2F-9DCF-4B99-9D80-6CFA45235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3" y="479425"/>
            <a:ext cx="1657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/>
              <a:t>х</a:t>
            </a:r>
          </a:p>
        </p:txBody>
      </p:sp>
      <p:sp>
        <p:nvSpPr>
          <p:cNvPr id="6163" name="TextBox 26">
            <a:extLst>
              <a:ext uri="{FF2B5EF4-FFF2-40B4-BE49-F238E27FC236}">
                <a16:creationId xmlns="" xmlns:a16="http://schemas.microsoft.com/office/drawing/2014/main" id="{E6B08BFC-DE12-431A-928C-6619091CE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8" y="439738"/>
            <a:ext cx="10842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/>
              <a:t>е</a:t>
            </a:r>
          </a:p>
        </p:txBody>
      </p:sp>
      <p:sp>
        <p:nvSpPr>
          <p:cNvPr id="6164" name="TextBox 21">
            <a:extLst>
              <a:ext uri="{FF2B5EF4-FFF2-40B4-BE49-F238E27FC236}">
                <a16:creationId xmlns="" xmlns:a16="http://schemas.microsoft.com/office/drawing/2014/main" id="{EF2402F9-9361-4634-A102-C4A5F2722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563" y="571500"/>
            <a:ext cx="14239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6165" name="TextBox 24">
            <a:extLst>
              <a:ext uri="{FF2B5EF4-FFF2-40B4-BE49-F238E27FC236}">
                <a16:creationId xmlns="" xmlns:a16="http://schemas.microsoft.com/office/drawing/2014/main" id="{D1AEF689-1674-4FEB-A0D6-DC39B220A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642938"/>
            <a:ext cx="6080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35" name="Полилиния 34">
            <a:extLst>
              <a:ext uri="{FF2B5EF4-FFF2-40B4-BE49-F238E27FC236}">
                <a16:creationId xmlns="" xmlns:a16="http://schemas.microsoft.com/office/drawing/2014/main" id="{B7131644-FDBC-4D5B-84B2-3A538E5D82C4}"/>
              </a:ext>
            </a:extLst>
          </p:cNvPr>
          <p:cNvSpPr/>
          <p:nvPr/>
        </p:nvSpPr>
        <p:spPr>
          <a:xfrm>
            <a:off x="3790950" y="1984375"/>
            <a:ext cx="2527300" cy="3090863"/>
          </a:xfrm>
          <a:custGeom>
            <a:avLst/>
            <a:gdLst>
              <a:gd name="connsiteX0" fmla="*/ 790956 w 2528316"/>
              <a:gd name="connsiteY0" fmla="*/ 0 h 3090672"/>
              <a:gd name="connsiteX1" fmla="*/ 1513332 w 2528316"/>
              <a:gd name="connsiteY1" fmla="*/ 2130552 h 3090672"/>
              <a:gd name="connsiteX2" fmla="*/ 169164 w 2528316"/>
              <a:gd name="connsiteY2" fmla="*/ 2048256 h 3090672"/>
              <a:gd name="connsiteX3" fmla="*/ 2528316 w 2528316"/>
              <a:gd name="connsiteY3" fmla="*/ 3090672 h 309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8316" h="3090672">
                <a:moveTo>
                  <a:pt x="790956" y="0"/>
                </a:moveTo>
                <a:cubicBezTo>
                  <a:pt x="1203960" y="894588"/>
                  <a:pt x="1616964" y="1789176"/>
                  <a:pt x="1513332" y="2130552"/>
                </a:cubicBezTo>
                <a:cubicBezTo>
                  <a:pt x="1409700" y="2471928"/>
                  <a:pt x="0" y="1888236"/>
                  <a:pt x="169164" y="2048256"/>
                </a:cubicBezTo>
                <a:cubicBezTo>
                  <a:pt x="338328" y="2208276"/>
                  <a:pt x="1433322" y="2649474"/>
                  <a:pt x="2528316" y="3090672"/>
                </a:cubicBezTo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олилиния 38">
            <a:extLst>
              <a:ext uri="{FF2B5EF4-FFF2-40B4-BE49-F238E27FC236}">
                <a16:creationId xmlns="" xmlns:a16="http://schemas.microsoft.com/office/drawing/2014/main" id="{D7145CD0-4B8F-4AE7-8D02-D4FB46969A5B}"/>
              </a:ext>
            </a:extLst>
          </p:cNvPr>
          <p:cNvSpPr/>
          <p:nvPr/>
        </p:nvSpPr>
        <p:spPr>
          <a:xfrm>
            <a:off x="1023938" y="2066925"/>
            <a:ext cx="2933700" cy="2981325"/>
          </a:xfrm>
          <a:custGeom>
            <a:avLst/>
            <a:gdLst>
              <a:gd name="connsiteX0" fmla="*/ 0 w 2933700"/>
              <a:gd name="connsiteY0" fmla="*/ 0 h 2980944"/>
              <a:gd name="connsiteX1" fmla="*/ 2194560 w 2933700"/>
              <a:gd name="connsiteY1" fmla="*/ 722376 h 2980944"/>
              <a:gd name="connsiteX2" fmla="*/ 2221992 w 2933700"/>
              <a:gd name="connsiteY2" fmla="*/ 694944 h 2980944"/>
              <a:gd name="connsiteX3" fmla="*/ 1280160 w 2933700"/>
              <a:gd name="connsiteY3" fmla="*/ 1947672 h 2980944"/>
              <a:gd name="connsiteX4" fmla="*/ 2862072 w 2933700"/>
              <a:gd name="connsiteY4" fmla="*/ 1600200 h 2980944"/>
              <a:gd name="connsiteX5" fmla="*/ 1709928 w 2933700"/>
              <a:gd name="connsiteY5" fmla="*/ 2980944 h 298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700" h="2980944">
                <a:moveTo>
                  <a:pt x="0" y="0"/>
                </a:moveTo>
                <a:lnTo>
                  <a:pt x="2194560" y="722376"/>
                </a:lnTo>
                <a:cubicBezTo>
                  <a:pt x="2564892" y="838200"/>
                  <a:pt x="2221992" y="694944"/>
                  <a:pt x="2221992" y="694944"/>
                </a:cubicBezTo>
                <a:cubicBezTo>
                  <a:pt x="2069592" y="899160"/>
                  <a:pt x="1173480" y="1796796"/>
                  <a:pt x="1280160" y="1947672"/>
                </a:cubicBezTo>
                <a:cubicBezTo>
                  <a:pt x="1386840" y="2098548"/>
                  <a:pt x="2790444" y="1427988"/>
                  <a:pt x="2862072" y="1600200"/>
                </a:cubicBezTo>
                <a:cubicBezTo>
                  <a:pt x="2933700" y="1772412"/>
                  <a:pt x="2321814" y="2376678"/>
                  <a:pt x="1709928" y="2980944"/>
                </a:cubicBezTo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Полилиния 39">
            <a:extLst>
              <a:ext uri="{FF2B5EF4-FFF2-40B4-BE49-F238E27FC236}">
                <a16:creationId xmlns="" xmlns:a16="http://schemas.microsoft.com/office/drawing/2014/main" id="{3E72D04C-E3F4-4DC0-B9FF-106E02ED3936}"/>
              </a:ext>
            </a:extLst>
          </p:cNvPr>
          <p:cNvSpPr/>
          <p:nvPr/>
        </p:nvSpPr>
        <p:spPr>
          <a:xfrm>
            <a:off x="2962275" y="2011363"/>
            <a:ext cx="5649913" cy="3044825"/>
          </a:xfrm>
          <a:custGeom>
            <a:avLst/>
            <a:gdLst>
              <a:gd name="connsiteX0" fmla="*/ 0 w 5649468"/>
              <a:gd name="connsiteY0" fmla="*/ 0 h 3044952"/>
              <a:gd name="connsiteX1" fmla="*/ 4764024 w 5649468"/>
              <a:gd name="connsiteY1" fmla="*/ 996696 h 3044952"/>
              <a:gd name="connsiteX2" fmla="*/ 5312664 w 5649468"/>
              <a:gd name="connsiteY2" fmla="*/ 429768 h 3044952"/>
              <a:gd name="connsiteX3" fmla="*/ 2898648 w 5649468"/>
              <a:gd name="connsiteY3" fmla="*/ 1600200 h 3044952"/>
              <a:gd name="connsiteX4" fmla="*/ 5294376 w 5649468"/>
              <a:gd name="connsiteY4" fmla="*/ 3044952 h 304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468" h="3044952">
                <a:moveTo>
                  <a:pt x="0" y="0"/>
                </a:moveTo>
                <a:cubicBezTo>
                  <a:pt x="1939290" y="462534"/>
                  <a:pt x="3878580" y="925068"/>
                  <a:pt x="4764024" y="996696"/>
                </a:cubicBezTo>
                <a:cubicBezTo>
                  <a:pt x="5649468" y="1068324"/>
                  <a:pt x="5623560" y="329184"/>
                  <a:pt x="5312664" y="429768"/>
                </a:cubicBezTo>
                <a:cubicBezTo>
                  <a:pt x="5001768" y="530352"/>
                  <a:pt x="2901696" y="1164336"/>
                  <a:pt x="2898648" y="1600200"/>
                </a:cubicBezTo>
                <a:cubicBezTo>
                  <a:pt x="2895600" y="2036064"/>
                  <a:pt x="4094988" y="2540508"/>
                  <a:pt x="5294376" y="3044952"/>
                </a:cubicBezTo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Полилиния 40">
            <a:extLst>
              <a:ext uri="{FF2B5EF4-FFF2-40B4-BE49-F238E27FC236}">
                <a16:creationId xmlns="" xmlns:a16="http://schemas.microsoft.com/office/drawing/2014/main" id="{CB4778AA-D0F6-4A6D-B26C-27B23CBF6DDE}"/>
              </a:ext>
            </a:extLst>
          </p:cNvPr>
          <p:cNvSpPr/>
          <p:nvPr/>
        </p:nvSpPr>
        <p:spPr>
          <a:xfrm>
            <a:off x="203200" y="2066925"/>
            <a:ext cx="6178550" cy="2916238"/>
          </a:xfrm>
          <a:custGeom>
            <a:avLst/>
            <a:gdLst>
              <a:gd name="connsiteX0" fmla="*/ 6179820 w 6179820"/>
              <a:gd name="connsiteY0" fmla="*/ 0 h 2916936"/>
              <a:gd name="connsiteX1" fmla="*/ 4113276 w 6179820"/>
              <a:gd name="connsiteY1" fmla="*/ 1216152 h 2916936"/>
              <a:gd name="connsiteX2" fmla="*/ 382524 w 6179820"/>
              <a:gd name="connsiteY2" fmla="*/ 1161288 h 2916936"/>
              <a:gd name="connsiteX3" fmla="*/ 1818132 w 6179820"/>
              <a:gd name="connsiteY3" fmla="*/ 2075688 h 2916936"/>
              <a:gd name="connsiteX4" fmla="*/ 940308 w 6179820"/>
              <a:gd name="connsiteY4" fmla="*/ 2066544 h 2916936"/>
              <a:gd name="connsiteX5" fmla="*/ 4232148 w 6179820"/>
              <a:gd name="connsiteY5" fmla="*/ 2916936 h 291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9820" h="2916936">
                <a:moveTo>
                  <a:pt x="6179820" y="0"/>
                </a:moveTo>
                <a:cubicBezTo>
                  <a:pt x="5629656" y="511302"/>
                  <a:pt x="5079492" y="1022604"/>
                  <a:pt x="4113276" y="1216152"/>
                </a:cubicBezTo>
                <a:cubicBezTo>
                  <a:pt x="3147060" y="1409700"/>
                  <a:pt x="765048" y="1018032"/>
                  <a:pt x="382524" y="1161288"/>
                </a:cubicBezTo>
                <a:cubicBezTo>
                  <a:pt x="0" y="1304544"/>
                  <a:pt x="1725168" y="1924812"/>
                  <a:pt x="1818132" y="2075688"/>
                </a:cubicBezTo>
                <a:cubicBezTo>
                  <a:pt x="1911096" y="2226564"/>
                  <a:pt x="537972" y="1926336"/>
                  <a:pt x="940308" y="2066544"/>
                </a:cubicBezTo>
                <a:cubicBezTo>
                  <a:pt x="1342644" y="2206752"/>
                  <a:pt x="2787396" y="2561844"/>
                  <a:pt x="4232148" y="2916936"/>
                </a:cubicBezTo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Полилиния 41">
            <a:extLst>
              <a:ext uri="{FF2B5EF4-FFF2-40B4-BE49-F238E27FC236}">
                <a16:creationId xmlns="" xmlns:a16="http://schemas.microsoft.com/office/drawing/2014/main" id="{656CB04A-C1A2-4CE7-ABDB-8C8DBB994F67}"/>
              </a:ext>
            </a:extLst>
          </p:cNvPr>
          <p:cNvSpPr/>
          <p:nvPr/>
        </p:nvSpPr>
        <p:spPr>
          <a:xfrm>
            <a:off x="493713" y="1889125"/>
            <a:ext cx="7891462" cy="3232150"/>
          </a:xfrm>
          <a:custGeom>
            <a:avLst/>
            <a:gdLst>
              <a:gd name="connsiteX0" fmla="*/ 7891272 w 7891272"/>
              <a:gd name="connsiteY0" fmla="*/ 185928 h 3230880"/>
              <a:gd name="connsiteX1" fmla="*/ 3566160 w 7891272"/>
              <a:gd name="connsiteY1" fmla="*/ 1072896 h 3230880"/>
              <a:gd name="connsiteX2" fmla="*/ 740664 w 7891272"/>
              <a:gd name="connsiteY2" fmla="*/ 798576 h 3230880"/>
              <a:gd name="connsiteX3" fmla="*/ 338328 w 7891272"/>
              <a:gd name="connsiteY3" fmla="*/ 405384 h 3230880"/>
              <a:gd name="connsiteX4" fmla="*/ 0 w 7891272"/>
              <a:gd name="connsiteY4" fmla="*/ 3230880 h 323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1272" h="3230880">
                <a:moveTo>
                  <a:pt x="7891272" y="185928"/>
                </a:moveTo>
                <a:cubicBezTo>
                  <a:pt x="6324600" y="578358"/>
                  <a:pt x="4757928" y="970788"/>
                  <a:pt x="3566160" y="1072896"/>
                </a:cubicBezTo>
                <a:cubicBezTo>
                  <a:pt x="2374392" y="1175004"/>
                  <a:pt x="1278636" y="909828"/>
                  <a:pt x="740664" y="798576"/>
                </a:cubicBezTo>
                <a:cubicBezTo>
                  <a:pt x="202692" y="687324"/>
                  <a:pt x="461772" y="0"/>
                  <a:pt x="338328" y="405384"/>
                </a:cubicBezTo>
                <a:cubicBezTo>
                  <a:pt x="214884" y="810768"/>
                  <a:pt x="107442" y="2020824"/>
                  <a:pt x="0" y="3230880"/>
                </a:cubicBezTo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08C8C656-9043-4D9F-A68A-A84CA27EF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357813"/>
            <a:ext cx="13573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0306C2E-D8AC-4314-BB2D-139C37F8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5429250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C5E8558-3FFD-46DC-8D16-72964113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5429250"/>
            <a:ext cx="1143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20E15F9-A336-458B-820D-990CE7F9A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5357813"/>
            <a:ext cx="1143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8BA62702-1ED9-4CAD-A0ED-714657502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688" y="5357813"/>
            <a:ext cx="1000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="" xmlns:a16="http://schemas.microsoft.com/office/drawing/2014/main" id="{0BC10A43-F561-411B-9393-174505DDB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7171" name="Объект 2">
            <a:extLst>
              <a:ext uri="{FF2B5EF4-FFF2-40B4-BE49-F238E27FC236}">
                <a16:creationId xmlns="" xmlns:a16="http://schemas.microsoft.com/office/drawing/2014/main" id="{988C2755-2AB6-4E58-8360-AA593ABEC1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7172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249CBF93-52E7-476C-AA14-F30953DF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93F9814-CC2D-400B-B67F-1179EE5EEA0F}"/>
              </a:ext>
            </a:extLst>
          </p:cNvPr>
          <p:cNvSpPr/>
          <p:nvPr/>
        </p:nvSpPr>
        <p:spPr>
          <a:xfrm>
            <a:off x="1643042" y="1571612"/>
            <a:ext cx="535785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 С П Е Х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="" xmlns:a16="http://schemas.microsoft.com/office/drawing/2014/main" id="{F7116AF4-E436-4D77-8C11-799ECA0C1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8195" name="Объект 2">
            <a:extLst>
              <a:ext uri="{FF2B5EF4-FFF2-40B4-BE49-F238E27FC236}">
                <a16:creationId xmlns="" xmlns:a16="http://schemas.microsoft.com/office/drawing/2014/main" id="{9BE085A3-412D-4C10-B09D-78D9EFC989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8196" name="Объект 11">
            <a:extLst>
              <a:ext uri="{FF2B5EF4-FFF2-40B4-BE49-F238E27FC236}">
                <a16:creationId xmlns="" xmlns:a16="http://schemas.microsoft.com/office/drawing/2014/main" id="{DEDE12E2-3ECE-4BF8-A034-18C1818EAF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8368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096">
            <a:extLst>
              <a:ext uri="{FF2B5EF4-FFF2-40B4-BE49-F238E27FC236}">
                <a16:creationId xmlns="" xmlns:a16="http://schemas.microsoft.com/office/drawing/2014/main" id="{F247DEF8-5D0A-418F-9A5D-19C8D5FE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30">
            <a:extLst>
              <a:ext uri="{FF2B5EF4-FFF2-40B4-BE49-F238E27FC236}">
                <a16:creationId xmlns="" xmlns:a16="http://schemas.microsoft.com/office/drawing/2014/main" id="{7B7FDE51-B896-4D10-A5DF-D7DDDB5C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19">
            <a:extLst>
              <a:ext uri="{FF2B5EF4-FFF2-40B4-BE49-F238E27FC236}">
                <a16:creationId xmlns="" xmlns:a16="http://schemas.microsoft.com/office/drawing/2014/main" id="{5C84EEF9-0EF7-4B90-89CA-B0B58C83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5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23">
            <a:extLst>
              <a:ext uri="{FF2B5EF4-FFF2-40B4-BE49-F238E27FC236}">
                <a16:creationId xmlns="" xmlns:a16="http://schemas.microsoft.com/office/drawing/2014/main" id="{7DD85F4A-AC2E-43D1-9319-44FB9756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865188"/>
            <a:ext cx="76057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100">
            <a:extLst>
              <a:ext uri="{FF2B5EF4-FFF2-40B4-BE49-F238E27FC236}">
                <a16:creationId xmlns="" xmlns:a16="http://schemas.microsoft.com/office/drawing/2014/main" id="{6C91622E-692B-41EC-A66E-70AF37603269}"/>
              </a:ext>
            </a:extLst>
          </p:cNvPr>
          <p:cNvSpPr txBox="1"/>
          <p:nvPr/>
        </p:nvSpPr>
        <p:spPr>
          <a:xfrm>
            <a:off x="1763688" y="0"/>
            <a:ext cx="576064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ln>
                  <a:solidFill>
                    <a:srgbClr val="00B0F0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Карта путешествия</a:t>
            </a:r>
          </a:p>
        </p:txBody>
      </p:sp>
      <p:sp>
        <p:nvSpPr>
          <p:cNvPr id="15368" name="TextBox 4103">
            <a:extLst>
              <a:ext uri="{FF2B5EF4-FFF2-40B4-BE49-F238E27FC236}">
                <a16:creationId xmlns="" xmlns:a16="http://schemas.microsoft.com/office/drawing/2014/main" id="{A737D591-91FB-4EFA-9478-501692E23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341438"/>
            <a:ext cx="26654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Бермудский треугольник</a:t>
            </a:r>
          </a:p>
        </p:txBody>
      </p:sp>
      <p:sp>
        <p:nvSpPr>
          <p:cNvPr id="15369" name="TextBox 4105">
            <a:extLst>
              <a:ext uri="{FF2B5EF4-FFF2-40B4-BE49-F238E27FC236}">
                <a16:creationId xmlns="" xmlns:a16="http://schemas.microsoft.com/office/drawing/2014/main" id="{53205608-55FA-495D-B019-82CD1D2C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709738"/>
            <a:ext cx="1514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Порт «Школа»</a:t>
            </a:r>
          </a:p>
        </p:txBody>
      </p:sp>
      <p:sp>
        <p:nvSpPr>
          <p:cNvPr id="15370" name="TextBox 4107">
            <a:extLst>
              <a:ext uri="{FF2B5EF4-FFF2-40B4-BE49-F238E27FC236}">
                <a16:creationId xmlns="" xmlns:a16="http://schemas.microsoft.com/office/drawing/2014/main" id="{DB0261D3-9487-4CAC-8918-7A0AF559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678238"/>
            <a:ext cx="2039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здоровья</a:t>
            </a:r>
          </a:p>
        </p:txBody>
      </p:sp>
      <p:sp>
        <p:nvSpPr>
          <p:cNvPr id="15371" name="TextBox 4108">
            <a:extLst>
              <a:ext uri="{FF2B5EF4-FFF2-40B4-BE49-F238E27FC236}">
                <a16:creationId xmlns="" xmlns:a16="http://schemas.microsoft.com/office/drawing/2014/main" id="{2EFA4E79-9F03-422A-91B4-4DD8D2A6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1482725"/>
            <a:ext cx="203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Остров сокровищ   </a:t>
            </a:r>
          </a:p>
        </p:txBody>
      </p:sp>
      <p:sp>
        <p:nvSpPr>
          <p:cNvPr id="4110" name="Знак ''минус'' 4109">
            <a:extLst>
              <a:ext uri="{FF2B5EF4-FFF2-40B4-BE49-F238E27FC236}">
                <a16:creationId xmlns="" xmlns:a16="http://schemas.microsoft.com/office/drawing/2014/main" id="{48CFAEDF-3F9D-438E-BEBF-5D63B1367DE5}"/>
              </a:ext>
            </a:extLst>
          </p:cNvPr>
          <p:cNvSpPr/>
          <p:nvPr/>
        </p:nvSpPr>
        <p:spPr>
          <a:xfrm>
            <a:off x="7019925" y="2708275"/>
            <a:ext cx="46038" cy="3397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114" name="Прямая соединительная линия 4113">
            <a:extLst>
              <a:ext uri="{FF2B5EF4-FFF2-40B4-BE49-F238E27FC236}">
                <a16:creationId xmlns="" xmlns:a16="http://schemas.microsoft.com/office/drawing/2014/main" id="{AB29BC1E-0C6B-4FAB-AAEC-53AB3BEF7A7D}"/>
              </a:ext>
            </a:extLst>
          </p:cNvPr>
          <p:cNvCxnSpPr/>
          <p:nvPr/>
        </p:nvCxnSpPr>
        <p:spPr>
          <a:xfrm>
            <a:off x="6875463" y="2708275"/>
            <a:ext cx="0" cy="433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TextBox 1">
            <a:extLst>
              <a:ext uri="{FF2B5EF4-FFF2-40B4-BE49-F238E27FC236}">
                <a16:creationId xmlns="" xmlns:a16="http://schemas.microsoft.com/office/drawing/2014/main" id="{1B6A129A-9505-4E10-8455-34A758AD89F7}"/>
              </a:ext>
            </a:extLst>
          </p:cNvPr>
          <p:cNvSpPr txBox="1">
            <a:spLocks noChangeArrowheads="1"/>
          </p:cNvSpPr>
          <p:nvPr/>
        </p:nvSpPr>
        <p:spPr bwMode="auto">
          <a:xfrm rot="-684301">
            <a:off x="5573713" y="2674938"/>
            <a:ext cx="158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-- -</a:t>
            </a:r>
          </a:p>
        </p:txBody>
      </p:sp>
      <p:sp>
        <p:nvSpPr>
          <p:cNvPr id="15375" name="TextBox 2">
            <a:extLst>
              <a:ext uri="{FF2B5EF4-FFF2-40B4-BE49-F238E27FC236}">
                <a16:creationId xmlns="" xmlns:a16="http://schemas.microsoft.com/office/drawing/2014/main" id="{E91A234F-AA2F-40AA-ACC9-6F6731AC2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708275"/>
            <a:ext cx="14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5376" name="TextBox 3">
            <a:extLst>
              <a:ext uri="{FF2B5EF4-FFF2-40B4-BE49-F238E27FC236}">
                <a16:creationId xmlns="" xmlns:a16="http://schemas.microsoft.com/office/drawing/2014/main" id="{BC1310BA-C0A0-4C07-A346-F09026E48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2708275"/>
            <a:ext cx="444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B7F3FE-F697-4B7C-A56F-4B4F6E1BBA2D}"/>
              </a:ext>
            </a:extLst>
          </p:cNvPr>
          <p:cNvSpPr txBox="1"/>
          <p:nvPr/>
        </p:nvSpPr>
        <p:spPr>
          <a:xfrm rot="2344445" flipH="1">
            <a:off x="6242494" y="2519008"/>
            <a:ext cx="461665" cy="182053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 - - - - - - - - - - -</a:t>
            </a:r>
          </a:p>
        </p:txBody>
      </p:sp>
      <p:sp>
        <p:nvSpPr>
          <p:cNvPr id="15378" name="TextBox 6">
            <a:extLst>
              <a:ext uri="{FF2B5EF4-FFF2-40B4-BE49-F238E27FC236}">
                <a16:creationId xmlns="" xmlns:a16="http://schemas.microsoft.com/office/drawing/2014/main" id="{F963A317-EC5A-4E90-A01B-65D3F2987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738" y="4046538"/>
            <a:ext cx="117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  - - - - - -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98A2385-7941-40C9-95A8-CFA3D00747BE}"/>
              </a:ext>
            </a:extLst>
          </p:cNvPr>
          <p:cNvSpPr txBox="1"/>
          <p:nvPr/>
        </p:nvSpPr>
        <p:spPr>
          <a:xfrm>
            <a:off x="4885188" y="3326319"/>
            <a:ext cx="461665" cy="886053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n-lt"/>
              </a:rPr>
              <a:t>- - -- -  - </a:t>
            </a:r>
          </a:p>
        </p:txBody>
      </p:sp>
      <p:sp>
        <p:nvSpPr>
          <p:cNvPr id="15380" name="TextBox 8">
            <a:extLst>
              <a:ext uri="{FF2B5EF4-FFF2-40B4-BE49-F238E27FC236}">
                <a16:creationId xmlns="" xmlns:a16="http://schemas.microsoft.com/office/drawing/2014/main" id="{F1F2AE5A-D6A3-47A5-B4AD-3561036F24B6}"/>
              </a:ext>
            </a:extLst>
          </p:cNvPr>
          <p:cNvSpPr txBox="1">
            <a:spLocks noChangeArrowheads="1"/>
          </p:cNvSpPr>
          <p:nvPr/>
        </p:nvSpPr>
        <p:spPr bwMode="auto">
          <a:xfrm rot="-1985880">
            <a:off x="2149475" y="3684588"/>
            <a:ext cx="1639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-</a:t>
            </a:r>
            <a:r>
              <a:rPr lang="ru-RU" altLang="ru-RU" sz="1800"/>
              <a:t> </a:t>
            </a:r>
          </a:p>
        </p:txBody>
      </p:sp>
      <p:sp>
        <p:nvSpPr>
          <p:cNvPr id="15381" name="TextBox 9">
            <a:extLst>
              <a:ext uri="{FF2B5EF4-FFF2-40B4-BE49-F238E27FC236}">
                <a16:creationId xmlns="" xmlns:a16="http://schemas.microsoft.com/office/drawing/2014/main" id="{56655C93-62EA-4E39-B9F1-CDBCA05B3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3284538"/>
            <a:ext cx="165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 -</a:t>
            </a:r>
          </a:p>
        </p:txBody>
      </p:sp>
      <p:sp>
        <p:nvSpPr>
          <p:cNvPr id="15382" name="TextBox 10">
            <a:extLst>
              <a:ext uri="{FF2B5EF4-FFF2-40B4-BE49-F238E27FC236}">
                <a16:creationId xmlns="" xmlns:a16="http://schemas.microsoft.com/office/drawing/2014/main" id="{C84EB2D2-694C-4911-BCD1-B5403A5C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5" y="4891088"/>
            <a:ext cx="1963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Остров животных</a:t>
            </a:r>
          </a:p>
        </p:txBody>
      </p:sp>
      <p:sp>
        <p:nvSpPr>
          <p:cNvPr id="15383" name="TextBox 11">
            <a:extLst>
              <a:ext uri="{FF2B5EF4-FFF2-40B4-BE49-F238E27FC236}">
                <a16:creationId xmlns="" xmlns:a16="http://schemas.microsoft.com/office/drawing/2014/main" id="{96A59D19-009B-496F-A0FB-27BD61B58AFC}"/>
              </a:ext>
            </a:extLst>
          </p:cNvPr>
          <p:cNvSpPr txBox="1">
            <a:spLocks noChangeArrowheads="1"/>
          </p:cNvSpPr>
          <p:nvPr/>
        </p:nvSpPr>
        <p:spPr bwMode="auto">
          <a:xfrm rot="5088719">
            <a:off x="1768475" y="3546475"/>
            <a:ext cx="1136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- - - - - --- -</a:t>
            </a:r>
          </a:p>
        </p:txBody>
      </p:sp>
      <p:sp>
        <p:nvSpPr>
          <p:cNvPr id="15384" name="TextBox 12">
            <a:extLst>
              <a:ext uri="{FF2B5EF4-FFF2-40B4-BE49-F238E27FC236}">
                <a16:creationId xmlns="" xmlns:a16="http://schemas.microsoft.com/office/drawing/2014/main" id="{C2AFADE8-79B5-4569-9B17-EAFBF33F2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2276475"/>
            <a:ext cx="239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- - - - - - - - - - - - - - - - - - </a:t>
            </a:r>
          </a:p>
        </p:txBody>
      </p:sp>
      <p:pic>
        <p:nvPicPr>
          <p:cNvPr id="15385" name="Рисунок 14">
            <a:extLst>
              <a:ext uri="{FF2B5EF4-FFF2-40B4-BE49-F238E27FC236}">
                <a16:creationId xmlns="" xmlns:a16="http://schemas.microsoft.com/office/drawing/2014/main" id="{5FE270CE-7E2D-4B6F-816C-0488991E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762125"/>
            <a:ext cx="901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70B0F27B-2AA3-44E7-8F22-E29BE6B2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463675"/>
            <a:ext cx="14668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AFE18A-7310-4764-94EA-A5EAA47F71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5295" b="100000" l="27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77" y="4348163"/>
            <a:ext cx="1212498" cy="9159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54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="" xmlns:a16="http://schemas.microsoft.com/office/drawing/2014/main" id="{FA6484CE-4E62-45CF-A132-28C6AB12E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1267" name="Объект 2">
            <a:extLst>
              <a:ext uri="{FF2B5EF4-FFF2-40B4-BE49-F238E27FC236}">
                <a16:creationId xmlns="" xmlns:a16="http://schemas.microsoft.com/office/drawing/2014/main" id="{C214F498-FF86-40CE-AF0C-5E6F10AE79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1268" name="Picture 2" descr="Морские фоны для презентаций (39 фото)">
            <a:extLst>
              <a:ext uri="{FF2B5EF4-FFF2-40B4-BE49-F238E27FC236}">
                <a16:creationId xmlns="" xmlns:a16="http://schemas.microsoft.com/office/drawing/2014/main" id="{4E8067BB-ED78-4EC7-9D18-870E2FC2D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4">
            <a:extLst>
              <a:ext uri="{FF2B5EF4-FFF2-40B4-BE49-F238E27FC236}">
                <a16:creationId xmlns="" xmlns:a16="http://schemas.microsoft.com/office/drawing/2014/main" id="{9C00740A-EE8C-4557-ACC1-910E201D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3" y="714375"/>
            <a:ext cx="6189256" cy="440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697</Words>
  <Application>Microsoft Office PowerPoint</Application>
  <PresentationFormat>Экран (4:3)</PresentationFormat>
  <Paragraphs>124</Paragraphs>
  <Slides>36</Slides>
  <Notes>2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ГКОУ ВО «Специальная (коррекционная) общеобразовательная школа-интернат г.Меленки»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</vt:lpstr>
      <vt:lpstr> </vt:lpstr>
      <vt:lpstr> </vt:lpstr>
      <vt:lpstr>Слайд 16</vt:lpstr>
      <vt:lpstr> </vt:lpstr>
      <vt:lpstr> </vt:lpstr>
      <vt:lpstr>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</vt:lpstr>
      <vt:lpstr> </vt:lpstr>
      <vt:lpstr> </vt:lpstr>
      <vt:lpstr> </vt:lpstr>
      <vt:lpstr> </vt:lpstr>
      <vt:lpstr> 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109</cp:revision>
  <cp:lastPrinted>2021-04-20T04:41:10Z</cp:lastPrinted>
  <dcterms:created xsi:type="dcterms:W3CDTF">2021-04-11T19:14:17Z</dcterms:created>
  <dcterms:modified xsi:type="dcterms:W3CDTF">2021-04-20T20:47:34Z</dcterms:modified>
</cp:coreProperties>
</file>