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73" r:id="rId10"/>
    <p:sldId id="267" r:id="rId11"/>
    <p:sldId id="275" r:id="rId12"/>
    <p:sldId id="276" r:id="rId13"/>
    <p:sldId id="268" r:id="rId14"/>
    <p:sldId id="269" r:id="rId15"/>
    <p:sldId id="277" r:id="rId16"/>
    <p:sldId id="278" r:id="rId17"/>
    <p:sldId id="270" r:id="rId18"/>
    <p:sldId id="271" r:id="rId19"/>
    <p:sldId id="279" r:id="rId20"/>
    <p:sldId id="260" r:id="rId21"/>
    <p:sldId id="272" r:id="rId22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D8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68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Fotolia_12301811_M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85"/>
          <a:stretch>
            <a:fillRect/>
          </a:stretch>
        </p:blipFill>
        <p:spPr bwMode="auto">
          <a:xfrm>
            <a:off x="0" y="2857500"/>
            <a:ext cx="29416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 descr="10461764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1132088">
            <a:off x="7613650" y="2752725"/>
            <a:ext cx="134778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 descr="d76051656730b01f8995afc3f179783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429500" y="142875"/>
            <a:ext cx="1589088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67150-DA8D-4C1E-B993-CD3CCA4014E8}" type="datetimeFigureOut">
              <a:rPr lang="ru-RU"/>
              <a:pPr>
                <a:defRPr/>
              </a:pPr>
              <a:t>07.12.2020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6761E-A5AE-4E97-96C2-09BC92D88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CAADC-43ED-43D7-BC5A-12012A9C5011}" type="datetimeFigureOut">
              <a:rPr lang="ru-RU"/>
              <a:pPr>
                <a:defRPr/>
              </a:pPr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3B58A-5945-4C9F-9F93-4828F9673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B79D8-F9FD-4D57-8D72-50B713B3E357}" type="datetimeFigureOut">
              <a:rPr lang="ru-RU"/>
              <a:pPr>
                <a:defRPr/>
              </a:pPr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FAD4-FA94-4E60-983B-80B6C6F1A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045440_1385258080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951139">
            <a:off x="125413" y="128588"/>
            <a:ext cx="109537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E0BD4-F612-4947-A41F-87A56398B40B}" type="datetimeFigureOut">
              <a:rPr lang="ru-RU"/>
              <a:pPr>
                <a:defRPr/>
              </a:pPr>
              <a:t>07.12.2020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68C26-7EE8-4CDE-93DA-F082181D6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045123_1385257883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20257852">
            <a:off x="8089900" y="6350"/>
            <a:ext cx="976313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 descr="th (2)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00500"/>
            <a:ext cx="1203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AD9F2-48C3-4007-8C4E-154AD14A7680}" type="datetimeFigureOut">
              <a:rPr lang="ru-RU"/>
              <a:pPr>
                <a:defRPr/>
              </a:pPr>
              <a:t>07.12.2020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CEF29-EDA6-472F-8535-10A53AC6E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 descr="16299193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4614863"/>
            <a:ext cx="32385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16299193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8688" y="4614863"/>
            <a:ext cx="32385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674C4-9ED5-4428-813C-14C645159B75}" type="datetimeFigureOut">
              <a:rPr lang="ru-RU"/>
              <a:pPr>
                <a:defRPr/>
              </a:pPr>
              <a:t>07.12.2020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DF74E-ED69-4691-A6B2-2D5DD0F0A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5ABC8-30FF-4A2E-A02E-6A7AD3829AF0}" type="datetimeFigureOut">
              <a:rPr lang="ru-RU"/>
              <a:pPr>
                <a:defRPr/>
              </a:pPr>
              <a:t>07.12.2020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7B509-2CB8-4968-AB14-EF413B3F9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637AB-F0C0-4E9B-A3B7-BE16584C2518}" type="datetimeFigureOut">
              <a:rPr lang="ru-RU"/>
              <a:pPr>
                <a:defRPr/>
              </a:pPr>
              <a:t>07.12.2020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04ADF-7D87-4B90-AA82-CC156B81E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65B29-67D3-4DC3-977A-6593E1BF05FC}" type="datetimeFigureOut">
              <a:rPr lang="ru-RU"/>
              <a:pPr>
                <a:defRPr/>
              </a:pPr>
              <a:t>07.12.2020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9B0CC-8CBD-45D4-84BE-7A5029CE2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CF01D-A466-4297-9BAD-D5E70431C23A}" type="datetimeFigureOut">
              <a:rPr lang="ru-RU"/>
              <a:pPr>
                <a:defRPr/>
              </a:pPr>
              <a:t>07.12.2020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41765-82F7-4A2E-BFDE-A12704E95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0015A-CA88-4AA4-9F46-66AEECF5F6F9}" type="datetimeFigureOut">
              <a:rPr lang="ru-RU"/>
              <a:pPr>
                <a:defRPr/>
              </a:pPr>
              <a:t>07.12.2020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4F16B-5F5E-430F-A2C6-C37ABAE2C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BE5CC8-40EE-46D8-BCBE-635830152817}" type="datetimeFigureOut">
              <a:rPr lang="ru-RU"/>
              <a:pPr>
                <a:defRPr/>
              </a:pPr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3A109E-C703-47BA-91CB-5FD95FE58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solidFill>
            <a:srgbClr val="1ED827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3214688"/>
            <a:ext cx="3914775" cy="928698"/>
          </a:xfrm>
        </p:spPr>
        <p:txBody>
          <a:bodyPr rtlCol="0">
            <a:normAutofit/>
          </a:bodyPr>
          <a:lstStyle/>
          <a:p>
            <a:pPr algn="r" eaLnBrk="1" hangingPunct="1"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Южакова Елена Юрьевна,</a:t>
            </a:r>
          </a:p>
          <a:p>
            <a:pPr algn="r" eaLnBrk="1" hangingPunct="1"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eaLnBrk="1" hangingPunct="1">
              <a:defRPr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28" y="857238"/>
          <a:ext cx="6096000" cy="420624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345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658213, Алтайский край, г. Рубцовск,  ул. Громова, 12 тел. (38557) 9-81-13, 9-81-68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mail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</a:t>
                      </a:r>
                      <a:r>
                        <a:rPr lang="en-US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altaidetstvo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@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mail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r>
                        <a:rPr lang="en-US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ru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622" marR="67622" marT="0" marB="0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71538" y="142858"/>
            <a:ext cx="68138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76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76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сад № 32 «Счастливое детство» города Рубцовска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3143" y="1582058"/>
            <a:ext cx="699069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Мой успешный проект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«Природа -  наш общий дом</a:t>
            </a:r>
          </a:p>
          <a:p>
            <a:pPr algn="ctr"/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3714758"/>
            <a:ext cx="6096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 Рубцовск, 2021</a:t>
            </a:r>
          </a:p>
          <a:p>
            <a:r>
              <a:rPr lang="ru-RU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ru-RU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4"/>
          <p:cNvSpPr>
            <a:spLocks noGrp="1"/>
          </p:cNvSpPr>
          <p:nvPr>
            <p:ph idx="1"/>
          </p:nvPr>
        </p:nvSpPr>
        <p:spPr>
          <a:xfrm>
            <a:off x="142844" y="71420"/>
            <a:ext cx="8858312" cy="5000642"/>
          </a:xfrm>
        </p:spPr>
        <p:txBody>
          <a:bodyPr/>
          <a:lstStyle/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1285866"/>
          <a:ext cx="8501122" cy="2468880"/>
        </p:xfrm>
        <a:graphic>
          <a:graphicData uri="http://schemas.openxmlformats.org/drawingml/2006/table">
            <a:tbl>
              <a:tblPr/>
              <a:tblGrid>
                <a:gridCol w="435956"/>
                <a:gridCol w="581273"/>
                <a:gridCol w="5967812"/>
                <a:gridCol w="1516081"/>
              </a:tblGrid>
              <a:tr h="10715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07.10.2020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-Утренняя гимнастика «В гости к ежику»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Коллективная аппликация «Времена года»;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-беседа «Хвойные деревья»;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-пальчиковые игры «Зайцы»,  «Сидит белка на тележке»;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-чтение и беседа по стихотворению о животных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А. Прокопьев «Белка», «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Волчишко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»;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-разучивание пословиц и поговорок о труде;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-физкультминутки: «Листопад», «Грибники»;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-сюжетно-ролевая игра «Поливаю огород»;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-труд в природе: уборка участка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(веточки, камни, мусор).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дети, воспитатель,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4"/>
          <p:cNvSpPr>
            <a:spLocks noGrp="1"/>
          </p:cNvSpPr>
          <p:nvPr>
            <p:ph idx="1"/>
          </p:nvPr>
        </p:nvSpPr>
        <p:spPr>
          <a:xfrm>
            <a:off x="142844" y="71420"/>
            <a:ext cx="8858312" cy="5000642"/>
          </a:xfrm>
        </p:spPr>
        <p:txBody>
          <a:bodyPr/>
          <a:lstStyle/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3" name="Picture 5" descr="C:\Users\User\Desktop\Южакова КОНКУРС ВОСПИТАТЕЛЬ года 2020\фото\02-12-2020_07-09-55\IMG_3186-02-12-20-11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04930"/>
            <a:ext cx="2428878" cy="3238504"/>
          </a:xfrm>
          <a:prstGeom prst="rect">
            <a:avLst/>
          </a:prstGeom>
          <a:noFill/>
        </p:spPr>
      </p:pic>
      <p:pic>
        <p:nvPicPr>
          <p:cNvPr id="22535" name="Picture 7" descr="C:\Users\User\Desktop\Южакова КОНКУРС ВОСПИТАТЕЛЬ года 2020\фото\02-12-2020_07-09-55\IMG_7784-02-12-20-11-09.JPG"/>
          <p:cNvPicPr>
            <a:picLocks noChangeAspect="1" noChangeArrowheads="1"/>
          </p:cNvPicPr>
          <p:nvPr/>
        </p:nvPicPr>
        <p:blipFill>
          <a:blip r:embed="rId3"/>
          <a:srcRect t="16667"/>
          <a:stretch>
            <a:fillRect/>
          </a:stretch>
        </p:blipFill>
        <p:spPr bwMode="auto">
          <a:xfrm>
            <a:off x="2371709" y="196422"/>
            <a:ext cx="3486175" cy="2178856"/>
          </a:xfrm>
          <a:prstGeom prst="rect">
            <a:avLst/>
          </a:prstGeom>
          <a:noFill/>
        </p:spPr>
      </p:pic>
      <p:pic>
        <p:nvPicPr>
          <p:cNvPr id="3074" name="Picture 2" descr="C:\Users\User\Desktop\Южакова КОНКУРС ВОСПИТАТЕЛЬ года 2020\фото\142.jpg"/>
          <p:cNvPicPr>
            <a:picLocks noChangeAspect="1" noChangeArrowheads="1"/>
          </p:cNvPicPr>
          <p:nvPr/>
        </p:nvPicPr>
        <p:blipFill>
          <a:blip r:embed="rId4"/>
          <a:srcRect t="11102"/>
          <a:stretch>
            <a:fillRect/>
          </a:stretch>
        </p:blipFill>
        <p:spPr bwMode="auto">
          <a:xfrm>
            <a:off x="2714612" y="2714626"/>
            <a:ext cx="3355462" cy="2237875"/>
          </a:xfrm>
          <a:prstGeom prst="rect">
            <a:avLst/>
          </a:prstGeom>
          <a:noFill/>
        </p:spPr>
      </p:pic>
      <p:pic>
        <p:nvPicPr>
          <p:cNvPr id="22536" name="Picture 8" descr="C:\Users\User\Desktop\Южакова КОНКУРС ВОСПИТАТЕЛЬ года 2020\фото\02-12-2020_07-09-55\IMG_3173-02-12-20-11-09.JPG"/>
          <p:cNvPicPr>
            <a:picLocks noChangeAspect="1" noChangeArrowheads="1"/>
          </p:cNvPicPr>
          <p:nvPr/>
        </p:nvPicPr>
        <p:blipFill>
          <a:blip r:embed="rId5"/>
          <a:srcRect b="26829"/>
          <a:stretch>
            <a:fillRect/>
          </a:stretch>
        </p:blipFill>
        <p:spPr bwMode="auto">
          <a:xfrm>
            <a:off x="5929322" y="571486"/>
            <a:ext cx="3059318" cy="2984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4"/>
          <p:cNvSpPr>
            <a:spLocks noGrp="1"/>
          </p:cNvSpPr>
          <p:nvPr>
            <p:ph idx="1"/>
          </p:nvPr>
        </p:nvSpPr>
        <p:spPr>
          <a:xfrm>
            <a:off x="142844" y="71420"/>
            <a:ext cx="8858312" cy="5000642"/>
          </a:xfrm>
        </p:spPr>
        <p:txBody>
          <a:bodyPr/>
          <a:lstStyle/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19" y="1359525"/>
          <a:ext cx="8429684" cy="2682240"/>
        </p:xfrm>
        <a:graphic>
          <a:graphicData uri="http://schemas.openxmlformats.org/drawingml/2006/table">
            <a:tbl>
              <a:tblPr/>
              <a:tblGrid>
                <a:gridCol w="500067"/>
                <a:gridCol w="642942"/>
                <a:gridCol w="5783334"/>
                <a:gridCol w="1503341"/>
              </a:tblGrid>
              <a:tr h="22123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08.10.2020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Утренняя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гимнастика «Веселые воробышки»: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21590"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кспериментирование   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(сравнение  еловых и сосновых шишек и веток);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-музыкальная деятельность: прослушивание музыкальных произведений «Медведь», «Лисичка поранила лапу»; разучивание песенки «Лиса по лесу ходила»;</a:t>
                      </a:r>
                    </a:p>
                    <a:p>
                      <a:pPr indent="2159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-пальчиковые игры «Капуста», «Цветы»;</a:t>
                      </a:r>
                    </a:p>
                    <a:p>
                      <a:pPr indent="2159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-экологические игры: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«Времена года»,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«Грибы и ягоды»;</a:t>
                      </a:r>
                    </a:p>
                    <a:p>
                      <a:pPr indent="2159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-подвижные игры: «Зоопарк», «Зайчата»;</a:t>
                      </a:r>
                    </a:p>
                    <a:p>
                      <a:pPr indent="2159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-труд в природе: подкормка птиц.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дети, воспитатель,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группы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4"/>
          <p:cNvSpPr>
            <a:spLocks noGrp="1"/>
          </p:cNvSpPr>
          <p:nvPr>
            <p:ph idx="1"/>
          </p:nvPr>
        </p:nvSpPr>
        <p:spPr>
          <a:xfrm>
            <a:off x="142844" y="71420"/>
            <a:ext cx="8858312" cy="5000642"/>
          </a:xfrm>
        </p:spPr>
        <p:txBody>
          <a:bodyPr/>
          <a:lstStyle/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3" name="Picture 1" descr="F:\hello_html_48ac37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73" y="2285998"/>
            <a:ext cx="3571833" cy="2679500"/>
          </a:xfrm>
          <a:prstGeom prst="rect">
            <a:avLst/>
          </a:prstGeom>
          <a:noFill/>
        </p:spPr>
      </p:pic>
      <p:pic>
        <p:nvPicPr>
          <p:cNvPr id="1026" name="Picture 2" descr="C:\Users\User\Desktop\Южакова КОНКУРС ВОСПИТАТЕЛЬ года 2020\фото\рассмаривание шишек\IMG_4261-03-12-20-02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6"/>
            <a:ext cx="3238499" cy="2428874"/>
          </a:xfrm>
          <a:prstGeom prst="rect">
            <a:avLst/>
          </a:prstGeom>
          <a:noFill/>
        </p:spPr>
      </p:pic>
      <p:pic>
        <p:nvPicPr>
          <p:cNvPr id="1027" name="Picture 3" descr="C:\Users\User\Desktop\Южакова КОНКУРС ВОСПИТАТЕЛЬ года 2020\фото\игра\IMG_4198-03-12-20-02-23.JPG"/>
          <p:cNvPicPr>
            <a:picLocks noChangeAspect="1" noChangeArrowheads="1"/>
          </p:cNvPicPr>
          <p:nvPr/>
        </p:nvPicPr>
        <p:blipFill>
          <a:blip r:embed="rId4" cstate="print"/>
          <a:srcRect b="7143"/>
          <a:stretch>
            <a:fillRect/>
          </a:stretch>
        </p:blipFill>
        <p:spPr bwMode="auto">
          <a:xfrm>
            <a:off x="6000760" y="142858"/>
            <a:ext cx="2987550" cy="2080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4"/>
          <p:cNvSpPr>
            <a:spLocks noGrp="1"/>
          </p:cNvSpPr>
          <p:nvPr>
            <p:ph idx="1"/>
          </p:nvPr>
        </p:nvSpPr>
        <p:spPr>
          <a:xfrm>
            <a:off x="142844" y="71420"/>
            <a:ext cx="8858312" cy="5000642"/>
          </a:xfrm>
        </p:spPr>
        <p:txBody>
          <a:bodyPr/>
          <a:lstStyle/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928676"/>
          <a:ext cx="8501090" cy="3413760"/>
        </p:xfrm>
        <a:graphic>
          <a:graphicData uri="http://schemas.openxmlformats.org/drawingml/2006/table">
            <a:tbl>
              <a:tblPr/>
              <a:tblGrid>
                <a:gridCol w="566012"/>
                <a:gridCol w="1069972"/>
                <a:gridCol w="5349030"/>
                <a:gridCol w="1516076"/>
              </a:tblGrid>
              <a:tr h="12144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09.10.2020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-Утренняя гимнастика </a:t>
                      </a:r>
                      <a:r>
                        <a:rPr lang="ru-RU" sz="1600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«Птицы»;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-сюжетно - ролевая игра «Путешествие в лес»;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-беседа «Как звери живут в лесу»;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-пальчиковая игра «Еж»;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экспериментирование "Узнаем, какая вода«;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-рассматривание энциклопедий, книг с рисунками о природе;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-лепка «Ветка рябины»;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-дидактическая игра «Чей малыш»;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-физкультминутки  «Есть у каждого свой дом»;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«Зайке холодно сидеть»; «Звериная зарядка»;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-выставка поделок из природного материала «Осенняя фантазия»;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-развлечение  «По лесным тропинкам».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дети, воспитатель,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группы, руководитель по физической культуре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4"/>
          <p:cNvSpPr>
            <a:spLocks noGrp="1"/>
          </p:cNvSpPr>
          <p:nvPr>
            <p:ph idx="1"/>
          </p:nvPr>
        </p:nvSpPr>
        <p:spPr>
          <a:xfrm>
            <a:off x="142844" y="71420"/>
            <a:ext cx="8858312" cy="5000642"/>
          </a:xfrm>
        </p:spPr>
        <p:txBody>
          <a:bodyPr/>
          <a:lstStyle/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7" name="Picture 1" descr="C:\Users\User\Desktop\Южакова КОНКУРС ВОСПИТАТЕЛЬ года 2020\фото\02-12-2020_07-09-55\IMG_3190-02-12-20-11-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785800"/>
            <a:ext cx="3500444" cy="3500444"/>
          </a:xfrm>
          <a:prstGeom prst="rect">
            <a:avLst/>
          </a:prstGeom>
          <a:noFill/>
        </p:spPr>
      </p:pic>
      <p:pic>
        <p:nvPicPr>
          <p:cNvPr id="24578" name="Picture 2" descr="C:\Users\User\Desktop\Южакова КОНКУРС ВОСПИТАТЕЛЬ года 2020\фото\IMG_20200304_102319.jpg"/>
          <p:cNvPicPr>
            <a:picLocks noChangeAspect="1" noChangeArrowheads="1"/>
          </p:cNvPicPr>
          <p:nvPr/>
        </p:nvPicPr>
        <p:blipFill>
          <a:blip r:embed="rId3" cstate="print"/>
          <a:srcRect r="7272"/>
          <a:stretch>
            <a:fillRect/>
          </a:stretch>
        </p:blipFill>
        <p:spPr bwMode="auto">
          <a:xfrm>
            <a:off x="5929322" y="282586"/>
            <a:ext cx="2928958" cy="2368981"/>
          </a:xfrm>
          <a:prstGeom prst="rect">
            <a:avLst/>
          </a:prstGeom>
          <a:noFill/>
        </p:spPr>
      </p:pic>
      <p:pic>
        <p:nvPicPr>
          <p:cNvPr id="6" name="Picture 3" descr="C:\Users\User\Desktop\Южакова КОНКУРС ВОСПИТАТЕЛЬ года 2020\фото\IMG_3966.JPG"/>
          <p:cNvPicPr>
            <a:picLocks noChangeAspect="1" noChangeArrowheads="1"/>
          </p:cNvPicPr>
          <p:nvPr/>
        </p:nvPicPr>
        <p:blipFill>
          <a:blip r:embed="rId4" cstate="print"/>
          <a:srcRect l="3279" t="7377" r="4918" b="1639"/>
          <a:stretch>
            <a:fillRect/>
          </a:stretch>
        </p:blipFill>
        <p:spPr bwMode="auto">
          <a:xfrm>
            <a:off x="5857884" y="2881738"/>
            <a:ext cx="3098866" cy="2047465"/>
          </a:xfrm>
          <a:prstGeom prst="rect">
            <a:avLst/>
          </a:prstGeom>
          <a:noFill/>
        </p:spPr>
      </p:pic>
      <p:pic>
        <p:nvPicPr>
          <p:cNvPr id="7" name="Picture 2" descr="C:\Users\User\Desktop\Южакова КОНКУРС ВОСПИТАТЕЛЬ года 2020\фото\IMG_39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000246"/>
            <a:ext cx="1905013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4"/>
          <p:cNvSpPr>
            <a:spLocks noGrp="1"/>
          </p:cNvSpPr>
          <p:nvPr>
            <p:ph idx="1"/>
          </p:nvPr>
        </p:nvSpPr>
        <p:spPr>
          <a:xfrm>
            <a:off x="142844" y="71420"/>
            <a:ext cx="8858312" cy="5000642"/>
          </a:xfrm>
        </p:spPr>
        <p:txBody>
          <a:bodyPr/>
          <a:lstStyle/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F:\фото\IMG_20191010_1623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28610"/>
            <a:ext cx="642942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4"/>
          <p:cNvSpPr>
            <a:spLocks noGrp="1"/>
          </p:cNvSpPr>
          <p:nvPr>
            <p:ph idx="1"/>
          </p:nvPr>
        </p:nvSpPr>
        <p:spPr>
          <a:xfrm>
            <a:off x="142844" y="71420"/>
            <a:ext cx="8858312" cy="5000642"/>
          </a:xfrm>
        </p:spPr>
        <p:txBody>
          <a:bodyPr/>
          <a:lstStyle/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785800"/>
          <a:ext cx="8429683" cy="2926842"/>
        </p:xfrm>
        <a:graphic>
          <a:graphicData uri="http://schemas.openxmlformats.org/drawingml/2006/table">
            <a:tbl>
              <a:tblPr/>
              <a:tblGrid>
                <a:gridCol w="561258"/>
                <a:gridCol w="1060985"/>
                <a:gridCol w="5304099"/>
                <a:gridCol w="1503341"/>
              </a:tblGrid>
              <a:tr h="5940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мероприятия, задачи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Участники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место проведения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3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октября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81655" algn="l"/>
                          <a:tab pos="3171825" algn="l"/>
                        </a:tabLst>
                      </a:pPr>
                      <a:r>
                        <a:rPr lang="ru-RU" sz="16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Посадка деревьев на участке детского сада.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81655" algn="l"/>
                          <a:tab pos="3171825" algn="l"/>
                        </a:tabLst>
                      </a:pPr>
                      <a:r>
                        <a:rPr lang="ru-RU" sz="16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Памятка для родителей «Экологическое воспитание в семье».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81655" algn="l"/>
                          <a:tab pos="3171825" algn="l"/>
                        </a:tabLs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дети, воспитатель, родители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группы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1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октября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81655" algn="l"/>
                          <a:tab pos="3171825" algn="l"/>
                        </a:tabLst>
                      </a:pPr>
                      <a:r>
                        <a:rPr lang="ru-RU" sz="16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Изготовление многофункционального  экологического</a:t>
                      </a:r>
                      <a:r>
                        <a:rPr lang="ru-RU" sz="1600" baseline="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макета.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дети, воспитатель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группы, родители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571736" y="-142893"/>
            <a:ext cx="45005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1338" algn="l"/>
                <a:tab pos="3171825" algn="l"/>
              </a:tabLst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1338" algn="l"/>
                <a:tab pos="3171825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Заключительный этап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1338" algn="l"/>
                <a:tab pos="31718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(12.10.2020 – 14.10.2020)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1338" algn="l"/>
                <a:tab pos="31718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4"/>
          <p:cNvSpPr>
            <a:spLocks noGrp="1"/>
          </p:cNvSpPr>
          <p:nvPr>
            <p:ph idx="1"/>
          </p:nvPr>
        </p:nvSpPr>
        <p:spPr>
          <a:xfrm>
            <a:off x="142844" y="71420"/>
            <a:ext cx="8858312" cy="5000642"/>
          </a:xfrm>
        </p:spPr>
        <p:txBody>
          <a:bodyPr/>
          <a:lstStyle/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User\Desktop\Южакова КОНКУРС ВОСПИТАТЕЛЬ года 2020\фото\02-12-2020_07-09-55\IMG_4248-02-12-20-11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4372" y="71420"/>
            <a:ext cx="2696784" cy="3595710"/>
          </a:xfrm>
          <a:prstGeom prst="rect">
            <a:avLst/>
          </a:prstGeom>
          <a:noFill/>
        </p:spPr>
      </p:pic>
      <p:pic>
        <p:nvPicPr>
          <p:cNvPr id="26627" name="Picture 3" descr="C:\Users\User\Desktop\Южакова КОНКУРС ВОСПИТАТЕЛЬ года 2020\фото\02-12-2020_07-09-55\IMG_4247-02-12-20-11-08.JPG"/>
          <p:cNvPicPr>
            <a:picLocks noChangeAspect="1" noChangeArrowheads="1"/>
          </p:cNvPicPr>
          <p:nvPr/>
        </p:nvPicPr>
        <p:blipFill>
          <a:blip r:embed="rId3" cstate="print"/>
          <a:srcRect b="13157"/>
          <a:stretch>
            <a:fillRect/>
          </a:stretch>
        </p:blipFill>
        <p:spPr bwMode="auto">
          <a:xfrm>
            <a:off x="3357554" y="370953"/>
            <a:ext cx="2786082" cy="4301349"/>
          </a:xfrm>
          <a:prstGeom prst="rect">
            <a:avLst/>
          </a:prstGeom>
          <a:noFill/>
        </p:spPr>
      </p:pic>
      <p:pic>
        <p:nvPicPr>
          <p:cNvPr id="3075" name="Picture 3" descr="C:\Users\User\Desktop\Южакова КОНКУРС ВОСПИТАТЕЛЬ года 2020\фото\02-12-2020_07-09-55\IMG_4249-02-12-20-11-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214428"/>
            <a:ext cx="2839647" cy="3786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4"/>
          <p:cNvSpPr>
            <a:spLocks noGrp="1"/>
          </p:cNvSpPr>
          <p:nvPr>
            <p:ph idx="1"/>
          </p:nvPr>
        </p:nvSpPr>
        <p:spPr>
          <a:xfrm>
            <a:off x="142844" y="71420"/>
            <a:ext cx="8858312" cy="5000642"/>
          </a:xfrm>
        </p:spPr>
        <p:txBody>
          <a:bodyPr/>
          <a:lstStyle/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C:\Users\User\Desktop\Южакова КОНКУРС ВОСПИТАТЕЛЬ года 2020\фото\фототттт\IMG_4295-04-12-20-11-50.JPG"/>
          <p:cNvPicPr>
            <a:picLocks noChangeAspect="1" noChangeArrowheads="1"/>
          </p:cNvPicPr>
          <p:nvPr/>
        </p:nvPicPr>
        <p:blipFill>
          <a:blip r:embed="rId2" cstate="print"/>
          <a:srcRect b="6061"/>
          <a:stretch>
            <a:fillRect/>
          </a:stretch>
        </p:blipFill>
        <p:spPr bwMode="auto">
          <a:xfrm>
            <a:off x="4929190" y="2471087"/>
            <a:ext cx="3500462" cy="2466253"/>
          </a:xfrm>
          <a:prstGeom prst="rect">
            <a:avLst/>
          </a:prstGeom>
          <a:noFill/>
        </p:spPr>
      </p:pic>
      <p:pic>
        <p:nvPicPr>
          <p:cNvPr id="4103" name="Picture 7" descr="C:\Users\User\Desktop\Южакова КОНКУРС ВОСПИТАТЕЛЬ года 2020\фото\фототттт\IMG_4297-04-12-20-11-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464574"/>
            <a:ext cx="3286148" cy="2464611"/>
          </a:xfrm>
          <a:prstGeom prst="rect">
            <a:avLst/>
          </a:prstGeom>
          <a:noFill/>
        </p:spPr>
      </p:pic>
      <p:pic>
        <p:nvPicPr>
          <p:cNvPr id="4104" name="Picture 8" descr="C:\Users\User\Desktop\Южакова КОНКУРС ВОСПИТАТЕЛЬ года 2020\фото\фототттт\IMG_4303-04-12-20-11-49.JPG"/>
          <p:cNvPicPr>
            <a:picLocks noChangeAspect="1" noChangeArrowheads="1"/>
          </p:cNvPicPr>
          <p:nvPr/>
        </p:nvPicPr>
        <p:blipFill>
          <a:blip r:embed="rId4" cstate="print"/>
          <a:srcRect b="5714"/>
          <a:stretch>
            <a:fillRect/>
          </a:stretch>
        </p:blipFill>
        <p:spPr bwMode="auto">
          <a:xfrm>
            <a:off x="1571603" y="142858"/>
            <a:ext cx="3333773" cy="2357454"/>
          </a:xfrm>
          <a:prstGeom prst="rect">
            <a:avLst/>
          </a:prstGeom>
          <a:noFill/>
        </p:spPr>
      </p:pic>
      <p:pic>
        <p:nvPicPr>
          <p:cNvPr id="4105" name="Picture 9" descr="C:\Users\User\Desktop\Южакова КОНКУРС ВОСПИТАТЕЛЬ года 2020\фото\фототттт\IMG_4307-04-12-20-11-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5" y="214296"/>
            <a:ext cx="3048021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4"/>
          <p:cNvSpPr>
            <a:spLocks noGrp="1"/>
          </p:cNvSpPr>
          <p:nvPr>
            <p:ph idx="1"/>
          </p:nvPr>
        </p:nvSpPr>
        <p:spPr>
          <a:xfrm>
            <a:off x="214282" y="928676"/>
            <a:ext cx="8786874" cy="4643470"/>
          </a:xfrm>
        </p:spPr>
        <p:txBody>
          <a:bodyPr/>
          <a:lstStyle/>
          <a:p>
            <a:pPr marL="85725" indent="-85725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Тип     проекта: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познавательно -   исследовательский,       творческий.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Участники: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дети     среднего       дошкольного возраста (4-5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лет),  воспитатели, родители воспитанников.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Срок реализации проекта: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краткосрочный (1 неделя).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Продукт проектной деятельности: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аллея из деревьев на территории детского сада</a:t>
            </a:r>
          </a:p>
          <a:p>
            <a:pPr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4"/>
          <p:cNvSpPr>
            <a:spLocks noGrp="1"/>
          </p:cNvSpPr>
          <p:nvPr>
            <p:ph sz="half" idx="1"/>
          </p:nvPr>
        </p:nvSpPr>
        <p:spPr>
          <a:xfrm>
            <a:off x="428596" y="500048"/>
            <a:ext cx="8258175" cy="3394075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хорошо ориентируются в мире растений, животных и птиц;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сформированы первоначальные навыки экологически грамотного и безопасного поведения детей на природе;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детей сформировано стремление к исследованию объектов природы, научились делать выводы, устанавливать причинно-следственные связи.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приобрели опыт по посадке деревьев;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узнали много интересного о жизни растений (деревьев, кустарников, комнатных растений); умеют правильно ухаживать за растениями в уголке природы, на участке детского сада;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созданы необходимые условия для организации трудовой деятельности детей в рамках реализации проекта;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родителей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повысился уровень экологического сознания.</a:t>
            </a:r>
          </a:p>
          <a:p>
            <a:pPr eaLnBrk="1" hangingPunct="1"/>
            <a:endParaRPr lang="ru-RU" sz="16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-71456"/>
            <a:ext cx="8229600" cy="642942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проекта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2844" y="1200151"/>
            <a:ext cx="8858312" cy="3394472"/>
          </a:xfrm>
        </p:spPr>
        <p:txBody>
          <a:bodyPr/>
          <a:lstStyle/>
          <a:p>
            <a:pPr algn="ctr">
              <a:buNone/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СПАСИБО 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ЗА  ВНИМАНИЕ!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4"/>
          <p:cNvSpPr>
            <a:spLocks noGrp="1"/>
          </p:cNvSpPr>
          <p:nvPr>
            <p:ph idx="1"/>
          </p:nvPr>
        </p:nvSpPr>
        <p:spPr>
          <a:xfrm>
            <a:off x="142844" y="71420"/>
            <a:ext cx="8858312" cy="5000642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Цель: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сформировать у детей осознанное отношение к природе, убеждение, что красота природы бесценна, поэтому ее надо охранять.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Образовательные: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формировать у детей основы экологической культуры;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расширять представление ребенка о природе;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обогащать словарный запас детей;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вовлекать родителей в обсуждение актуальных экологических проблем современного мира.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развивать познавательную активность детей;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развивать речевую культуру через ответы на обобщающие вопросы и другие задания, ориентированные на самостоятельность суждений;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развивать творческие способности.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поддерживать дружеские взаимоотношения между детьми;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воспитывать интерес и любовь к природе родного края.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вызвать эмоциональную отзывчивость.</a:t>
            </a:r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4"/>
          <p:cNvSpPr>
            <a:spLocks noGrp="1"/>
          </p:cNvSpPr>
          <p:nvPr>
            <p:ph idx="1"/>
          </p:nvPr>
        </p:nvSpPr>
        <p:spPr>
          <a:xfrm>
            <a:off x="142844" y="71420"/>
            <a:ext cx="8858312" cy="5000642"/>
          </a:xfrm>
        </p:spPr>
        <p:txBody>
          <a:bodyPr/>
          <a:lstStyle/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642924"/>
          <a:ext cx="8786842" cy="4371978"/>
        </p:xfrm>
        <a:graphic>
          <a:graphicData uri="http://schemas.openxmlformats.org/drawingml/2006/table">
            <a:tbl>
              <a:tblPr/>
              <a:tblGrid>
                <a:gridCol w="357190"/>
                <a:gridCol w="1214446"/>
                <a:gridCol w="5648169"/>
                <a:gridCol w="1567037"/>
              </a:tblGrid>
              <a:tr h="428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11111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11111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11111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Название </a:t>
                      </a:r>
                      <a:r>
                        <a:rPr lang="ru-RU" sz="1200" b="1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мероприятия, задачи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Участники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место проведения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4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1-я неделя сентября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Обсуждение целей и задач проекта с родителями и детьми;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условий, необходимых для реализации проекта;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дети, воспитатель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группы, родители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4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endParaRPr lang="ru-RU" sz="15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1-я неделя сентября</a:t>
                      </a:r>
                      <a:endParaRPr lang="ru-RU" sz="15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81655" algn="l"/>
                          <a:tab pos="3171825" algn="l"/>
                        </a:tabLs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обогащение предметно-развивающей среды;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группы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4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  <a:endParaRPr lang="ru-RU" sz="15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2-я неделя сентября</a:t>
                      </a:r>
                      <a:endParaRPr lang="ru-RU" sz="15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сбор и анализ литературы по данной теме;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группы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4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  <a:endParaRPr lang="ru-RU" sz="15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3-я неделя сентября</a:t>
                      </a:r>
                      <a:endParaRPr lang="ru-RU" sz="15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разработка плана реализации проекта;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группы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4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</a:t>
                      </a:r>
                      <a:endParaRPr lang="ru-RU" sz="15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3-я неделя сентября</a:t>
                      </a:r>
                      <a:endParaRPr lang="ru-RU" sz="15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подбор дидактических игр, пособий, иллюстраций;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группы, родители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4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</a:t>
                      </a:r>
                      <a:endParaRPr lang="ru-RU" sz="15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4-я неделя сентября</a:t>
                      </a:r>
                      <a:endParaRPr lang="ru-RU" sz="15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разработка конспектов образовательной деятельности по формированию целостной картины мира, речевому развитию, художественно-эстетическому развитию, картотек подвижных игр, считалок, пальчиковых игр, наблюдений физ.минуток, стихотворений по экологическому воспитанию.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группы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47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Подготовительный этап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01.09.2020 по 30.09.2020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C:\Users\User\Desktop\Южакова КОНКУРС ВОСПИТАТЕЛЬ года 2020\фото\фото222\IMG_7734-02-12-20-01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714626"/>
            <a:ext cx="2952769" cy="2214578"/>
          </a:xfrm>
          <a:prstGeom prst="rect">
            <a:avLst/>
          </a:prstGeom>
          <a:noFill/>
        </p:spPr>
      </p:pic>
      <p:sp>
        <p:nvSpPr>
          <p:cNvPr id="7171" name="Содержимое 4"/>
          <p:cNvSpPr>
            <a:spLocks noGrp="1"/>
          </p:cNvSpPr>
          <p:nvPr>
            <p:ph idx="1"/>
          </p:nvPr>
        </p:nvSpPr>
        <p:spPr>
          <a:xfrm>
            <a:off x="142844" y="71420"/>
            <a:ext cx="8858312" cy="5000642"/>
          </a:xfrm>
        </p:spPr>
        <p:txBody>
          <a:bodyPr/>
          <a:lstStyle/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C:\Users\User\Desktop\Южакова КОНКУРС ВОСПИТАТЕЛЬ года 2020\фото\фото222\IMG_7764-02-12-20-01-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57172"/>
            <a:ext cx="3000396" cy="2250297"/>
          </a:xfrm>
          <a:prstGeom prst="rect">
            <a:avLst/>
          </a:prstGeom>
          <a:noFill/>
        </p:spPr>
      </p:pic>
      <p:pic>
        <p:nvPicPr>
          <p:cNvPr id="18434" name="Picture 2" descr="C:\Users\User\Desktop\Южакова КОНКУРС ВОСПИТАТЕЛЬ года 2020\фото\фото222\IMG_7587-02-12-20-01-43.JPG"/>
          <p:cNvPicPr>
            <a:picLocks noChangeAspect="1" noChangeArrowheads="1"/>
          </p:cNvPicPr>
          <p:nvPr/>
        </p:nvPicPr>
        <p:blipFill>
          <a:blip r:embed="rId4" cstate="print"/>
          <a:srcRect t="3922" r="7353"/>
          <a:stretch>
            <a:fillRect/>
          </a:stretch>
        </p:blipFill>
        <p:spPr bwMode="auto">
          <a:xfrm>
            <a:off x="6072198" y="428610"/>
            <a:ext cx="2786082" cy="2166954"/>
          </a:xfrm>
          <a:prstGeom prst="rect">
            <a:avLst/>
          </a:prstGeom>
          <a:noFill/>
        </p:spPr>
      </p:pic>
      <p:pic>
        <p:nvPicPr>
          <p:cNvPr id="2050" name="Picture 2" descr="C:\Users\User\Desktop\Южакова КОНКУРС ВОСПИТАТЕЛЬ года 2020\фото\фото с родителями\IMG_4276-04-12-20-10-28.JPG"/>
          <p:cNvPicPr>
            <a:picLocks noChangeAspect="1" noChangeArrowheads="1"/>
          </p:cNvPicPr>
          <p:nvPr/>
        </p:nvPicPr>
        <p:blipFill>
          <a:blip r:embed="rId5"/>
          <a:srcRect l="9259" t="15278" r="9259" b="2777"/>
          <a:stretch>
            <a:fillRect/>
          </a:stretch>
        </p:blipFill>
        <p:spPr bwMode="auto">
          <a:xfrm>
            <a:off x="142843" y="1285866"/>
            <a:ext cx="2717067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4"/>
          <p:cNvSpPr>
            <a:spLocks noGrp="1"/>
          </p:cNvSpPr>
          <p:nvPr>
            <p:ph idx="1"/>
          </p:nvPr>
        </p:nvSpPr>
        <p:spPr>
          <a:xfrm>
            <a:off x="142844" y="71420"/>
            <a:ext cx="8858312" cy="5000642"/>
          </a:xfrm>
        </p:spPr>
        <p:txBody>
          <a:bodyPr/>
          <a:lstStyle/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857238"/>
          <a:ext cx="8715436" cy="4071966"/>
        </p:xfrm>
        <a:graphic>
          <a:graphicData uri="http://schemas.openxmlformats.org/drawingml/2006/table">
            <a:tbl>
              <a:tblPr/>
              <a:tblGrid>
                <a:gridCol w="454718"/>
                <a:gridCol w="688290"/>
                <a:gridCol w="6357982"/>
                <a:gridCol w="1214446"/>
              </a:tblGrid>
              <a:tr h="6917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solidFill>
                          <a:srgbClr val="11111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solidFill>
                          <a:srgbClr val="11111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solidFill>
                          <a:srgbClr val="11111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Название </a:t>
                      </a:r>
                      <a:r>
                        <a:rPr lang="ru-RU" sz="1300" b="1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мероприятия, задачи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Участники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место проведения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0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05.10.2020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-Утренняя гимнастика «Маленькие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ышата»;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-беседа на тему: «Что такое природа. Безопасное поведение в природе»;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-дидактические игры: «Чей домик», «Сложи картинку»;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-целевая прогулка на территории детского сада, наблюдения:</a:t>
                      </a:r>
                      <a:b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сезонными явлениями;</a:t>
                      </a:r>
                      <a:b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деревьями;</a:t>
                      </a:r>
                      <a:b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птицами;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-пальчиковые игры: «Черепаха», «Апельсин»;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-физкультминутки: «Путешествие», «Мы по лесу прогулялись»;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-чтение экологической сказки «Все живое нуждается в воде»;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-совместная трудовая деятельность в уголке природы (уход за комнатными растениями).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дети, воспитатель группы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428860" y="142858"/>
            <a:ext cx="4825937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2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1338" algn="l"/>
                <a:tab pos="3171825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Основной этап работы (практический)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2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1338" algn="l"/>
                <a:tab pos="31718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05.10.2020 по 09.10.2020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1338" algn="l"/>
                <a:tab pos="31718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4"/>
          <p:cNvSpPr>
            <a:spLocks noGrp="1"/>
          </p:cNvSpPr>
          <p:nvPr>
            <p:ph idx="1"/>
          </p:nvPr>
        </p:nvSpPr>
        <p:spPr>
          <a:xfrm>
            <a:off x="142844" y="71420"/>
            <a:ext cx="8858312" cy="5000642"/>
          </a:xfrm>
        </p:spPr>
        <p:txBody>
          <a:bodyPr/>
          <a:lstStyle/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C:\Users\User\Desktop\Южакова КОНКУРС ВОСПИТАТЕЛЬ года 2020\фото\02-12-2020_07-09-55\IMG_7584-02-12-20-11-08.JPG"/>
          <p:cNvPicPr>
            <a:picLocks noChangeAspect="1" noChangeArrowheads="1"/>
          </p:cNvPicPr>
          <p:nvPr/>
        </p:nvPicPr>
        <p:blipFill>
          <a:blip r:embed="rId2"/>
          <a:srcRect t="31506"/>
          <a:stretch>
            <a:fillRect/>
          </a:stretch>
        </p:blipFill>
        <p:spPr bwMode="auto">
          <a:xfrm>
            <a:off x="3000364" y="2428874"/>
            <a:ext cx="3000396" cy="2553314"/>
          </a:xfrm>
          <a:prstGeom prst="rect">
            <a:avLst/>
          </a:prstGeom>
          <a:noFill/>
        </p:spPr>
      </p:pic>
      <p:pic>
        <p:nvPicPr>
          <p:cNvPr id="19458" name="Picture 2" descr="C:\Users\User\Desktop\Южакова КОНКУРС ВОСПИТАТЕЛЬ года 2020\фото\02-12-2020_07-09-55\IMG_7456-02-12-20-11-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42858"/>
            <a:ext cx="2928958" cy="2196719"/>
          </a:xfrm>
          <a:prstGeom prst="rect">
            <a:avLst/>
          </a:prstGeom>
          <a:noFill/>
        </p:spPr>
      </p:pic>
      <p:pic>
        <p:nvPicPr>
          <p:cNvPr id="20482" name="Picture 2" descr="C:\Users\User\Desktop\Южакова КОНКУРС ВОСПИТАТЕЛЬ года 2020\фото\02-12-2020_07-09-55\IMG_7440-02-12-20-11-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285866"/>
            <a:ext cx="2500330" cy="3333774"/>
          </a:xfrm>
          <a:prstGeom prst="rect">
            <a:avLst/>
          </a:prstGeom>
          <a:noFill/>
        </p:spPr>
      </p:pic>
      <p:pic>
        <p:nvPicPr>
          <p:cNvPr id="20483" name="Picture 3" descr="C:\Users\User\Desktop\Южакова КОНКУРС ВОСПИТАТЕЛЬ года 2020\фото\02-12-2020_07-09-55\IMG_7441-02-12-20-11-08.JPG"/>
          <p:cNvPicPr>
            <a:picLocks noChangeAspect="1" noChangeArrowheads="1"/>
          </p:cNvPicPr>
          <p:nvPr/>
        </p:nvPicPr>
        <p:blipFill>
          <a:blip r:embed="rId5"/>
          <a:srcRect t="3947" r="2631" b="7237"/>
          <a:stretch>
            <a:fillRect/>
          </a:stretch>
        </p:blipFill>
        <p:spPr bwMode="auto">
          <a:xfrm>
            <a:off x="6286512" y="1285866"/>
            <a:ext cx="2701944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4"/>
          <p:cNvSpPr>
            <a:spLocks noGrp="1"/>
          </p:cNvSpPr>
          <p:nvPr>
            <p:ph idx="1"/>
          </p:nvPr>
        </p:nvSpPr>
        <p:spPr>
          <a:xfrm>
            <a:off x="142844" y="71420"/>
            <a:ext cx="8858312" cy="5000642"/>
          </a:xfrm>
        </p:spPr>
        <p:txBody>
          <a:bodyPr/>
          <a:lstStyle/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1000114"/>
          <a:ext cx="8572561" cy="3169920"/>
        </p:xfrm>
        <a:graphic>
          <a:graphicData uri="http://schemas.openxmlformats.org/drawingml/2006/table">
            <a:tbl>
              <a:tblPr/>
              <a:tblGrid>
                <a:gridCol w="500066"/>
                <a:gridCol w="642942"/>
                <a:gridCol w="5548544"/>
                <a:gridCol w="1881009"/>
              </a:tblGrid>
              <a:tr h="13573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06.10.2020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-Утренняя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гимнастика «Путешествие в осенний лес»;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-НОД по познавательному развитию «Чем питаются животные в лесу»;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-просмотр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мультимедийной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презентации «Наша планета Земля»;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-пальчиковые игры «Сороконожка», «Рыбка»;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-проведение подвижных игр: «Хитрая лиса», «Белка в лесу»; 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чтение сказки В. Бианки «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Анюткина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утка»;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-считалка «Дети зайцев угощали»;	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-экологическая игра «К дереву беги»;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-сюжетно-ролевая игра «На даче»;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-отгадывание загадок о диких животных;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-рисование на тему «Деревья нашего участка».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дети, воспитатель,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группы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4"/>
          <p:cNvSpPr>
            <a:spLocks noGrp="1"/>
          </p:cNvSpPr>
          <p:nvPr>
            <p:ph idx="1"/>
          </p:nvPr>
        </p:nvSpPr>
        <p:spPr>
          <a:xfrm>
            <a:off x="142844" y="71420"/>
            <a:ext cx="8858312" cy="5000642"/>
          </a:xfrm>
        </p:spPr>
        <p:txBody>
          <a:bodyPr/>
          <a:lstStyle/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User\Desktop\Южакова КОНКУРС ВОСПИТАТЕЛЬ года 2020\фото\02-12-2020_07-09-55\IMG_4223-02-12-20-11-09.JPG"/>
          <p:cNvPicPr>
            <a:picLocks noChangeAspect="1" noChangeArrowheads="1"/>
          </p:cNvPicPr>
          <p:nvPr/>
        </p:nvPicPr>
        <p:blipFill>
          <a:blip r:embed="rId2"/>
          <a:srcRect t="6897" b="5172"/>
          <a:stretch>
            <a:fillRect/>
          </a:stretch>
        </p:blipFill>
        <p:spPr bwMode="auto">
          <a:xfrm>
            <a:off x="125995" y="1214428"/>
            <a:ext cx="1974653" cy="3571900"/>
          </a:xfrm>
          <a:prstGeom prst="rect">
            <a:avLst/>
          </a:prstGeom>
          <a:noFill/>
        </p:spPr>
      </p:pic>
      <p:pic>
        <p:nvPicPr>
          <p:cNvPr id="11" name="Picture 4" descr="C:\Users\User\Desktop\Южакова КОНКУРС ВОСПИТАТЕЛЬ года 2020\фото\SAM_1652.JPG"/>
          <p:cNvPicPr>
            <a:picLocks noChangeAspect="1" noChangeArrowheads="1"/>
          </p:cNvPicPr>
          <p:nvPr/>
        </p:nvPicPr>
        <p:blipFill>
          <a:blip r:embed="rId3" cstate="print"/>
          <a:srcRect t="10417" r="4687" b="16666"/>
          <a:stretch>
            <a:fillRect/>
          </a:stretch>
        </p:blipFill>
        <p:spPr bwMode="auto">
          <a:xfrm>
            <a:off x="2214546" y="2939480"/>
            <a:ext cx="3286148" cy="1885495"/>
          </a:xfrm>
          <a:prstGeom prst="rect">
            <a:avLst/>
          </a:prstGeom>
          <a:noFill/>
        </p:spPr>
      </p:pic>
      <p:pic>
        <p:nvPicPr>
          <p:cNvPr id="10" name="Picture 3" descr="C:\Users\User\Desktop\Южакова КОНКУРС ВОСПИТАТЕЛЬ года 2020\фото\02-12-2020_07-09-55\IMG_4229-02-12-20-11-08.JPG"/>
          <p:cNvPicPr>
            <a:picLocks noChangeAspect="1" noChangeArrowheads="1"/>
          </p:cNvPicPr>
          <p:nvPr/>
        </p:nvPicPr>
        <p:blipFill>
          <a:blip r:embed="rId4"/>
          <a:srcRect l="2778" r="20114"/>
          <a:stretch>
            <a:fillRect/>
          </a:stretch>
        </p:blipFill>
        <p:spPr bwMode="auto">
          <a:xfrm>
            <a:off x="5572132" y="1357304"/>
            <a:ext cx="3286148" cy="2071702"/>
          </a:xfrm>
          <a:prstGeom prst="rect">
            <a:avLst/>
          </a:prstGeom>
          <a:noFill/>
        </p:spPr>
      </p:pic>
      <p:pic>
        <p:nvPicPr>
          <p:cNvPr id="1026" name="Picture 2" descr="C:\Users\User\Desktop\Южакова КОНКУРС ВОСПИТАТЕЛЬ года 2020\фото\фото выставка рисунков\IMG_4274-04-12-20-10-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500048"/>
            <a:ext cx="3214710" cy="2029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741</Words>
  <PresentationFormat>Экран (16:9)</PresentationFormat>
  <Paragraphs>198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Результаты проекта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я</cp:lastModifiedBy>
  <cp:revision>75</cp:revision>
  <dcterms:created xsi:type="dcterms:W3CDTF">2016-05-12T12:47:24Z</dcterms:created>
  <dcterms:modified xsi:type="dcterms:W3CDTF">2020-12-07T02:44:44Z</dcterms:modified>
</cp:coreProperties>
</file>