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2" r:id="rId9"/>
    <p:sldId id="265" r:id="rId10"/>
    <p:sldId id="266" r:id="rId11"/>
    <p:sldId id="261" r:id="rId12"/>
    <p:sldId id="268" r:id="rId13"/>
    <p:sldId id="267" r:id="rId1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4419-9A95-40CD-8843-6425742767CC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D94E-466C-43B1-9BA2-900BADFF1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521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4419-9A95-40CD-8843-6425742767CC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D94E-466C-43B1-9BA2-900BADFF1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244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4419-9A95-40CD-8843-6425742767CC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D94E-466C-43B1-9BA2-900BADFF1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9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4419-9A95-40CD-8843-6425742767CC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D94E-466C-43B1-9BA2-900BADFF1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404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4419-9A95-40CD-8843-6425742767CC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D94E-466C-43B1-9BA2-900BADFF1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74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4419-9A95-40CD-8843-6425742767CC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D94E-466C-43B1-9BA2-900BADFF1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575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4419-9A95-40CD-8843-6425742767CC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D94E-466C-43B1-9BA2-900BADFF1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4419-9A95-40CD-8843-6425742767CC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D94E-466C-43B1-9BA2-900BADFF1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68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4419-9A95-40CD-8843-6425742767CC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D94E-466C-43B1-9BA2-900BADFF1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764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4419-9A95-40CD-8843-6425742767CC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D94E-466C-43B1-9BA2-900BADFF1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465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4419-9A95-40CD-8843-6425742767CC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D94E-466C-43B1-9BA2-900BADFF1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17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44419-9A95-40CD-8843-6425742767CC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7D94E-466C-43B1-9BA2-900BADFF1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83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gif"/><Relationship Id="rId4" Type="http://schemas.openxmlformats.org/officeDocument/2006/relationships/image" Target="../media/image37.png"/><Relationship Id="rId9" Type="http://schemas.openxmlformats.org/officeDocument/2006/relationships/image" Target="../media/image4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8" t="3112" r="36150" b="35128"/>
          <a:stretch/>
        </p:blipFill>
        <p:spPr>
          <a:xfrm>
            <a:off x="466531" y="1795636"/>
            <a:ext cx="2911152" cy="37527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615819" y="224027"/>
            <a:ext cx="1157618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«</a:t>
            </a:r>
            <a:r>
              <a:rPr lang="ru-RU" sz="28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Заинская</a:t>
            </a:r>
            <a:r>
              <a:rPr lang="ru-RU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 №7 с углублённым изучением отдельных предметов»</a:t>
            </a:r>
            <a:endParaRPr lang="ru-RU" sz="2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20279" y="2439938"/>
            <a:ext cx="83415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Зиятдинова</a:t>
            </a:r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Динара </a:t>
            </a:r>
            <a:r>
              <a:rPr lang="ru-RU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Алмазовна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30988" y="4255558"/>
            <a:ext cx="59201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русского языка и литературы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86091" y="5853926"/>
            <a:ext cx="148309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Заинск</a:t>
            </a:r>
          </a:p>
          <a:p>
            <a:pPr algn="ctr"/>
            <a:r>
              <a:rPr lang="ru-RU" sz="28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  <a:endParaRPr lang="ru-RU" sz="28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0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8" t="18527" r="44037" b="38479"/>
          <a:stretch/>
        </p:blipFill>
        <p:spPr>
          <a:xfrm>
            <a:off x="754743" y="122212"/>
            <a:ext cx="10682513" cy="673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5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83" y="411678"/>
            <a:ext cx="3139983" cy="2040649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629" y="411677"/>
            <a:ext cx="3095779" cy="2040649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407" y="411676"/>
            <a:ext cx="3104927" cy="204065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407" y="2470039"/>
            <a:ext cx="3080030" cy="2033745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407" y="4503784"/>
            <a:ext cx="3104927" cy="201124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628" y="4503785"/>
            <a:ext cx="3064591" cy="201123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81" y="4503785"/>
            <a:ext cx="3139983" cy="201123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82" y="2453603"/>
            <a:ext cx="3139983" cy="2050182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5019218" y="2875895"/>
            <a:ext cx="2796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антоним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146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1523" y="1080478"/>
            <a:ext cx="9007594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9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</a:p>
          <a:p>
            <a:pPr algn="ctr"/>
            <a:r>
              <a:rPr lang="ru-RU" sz="9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ВНИМАНИЕ!!!</a:t>
            </a:r>
            <a:endParaRPr lang="ru-RU" sz="9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7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multiurok.ru/html/2018/01/22/s_5a662e09601ff/807287_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369" y="4193177"/>
            <a:ext cx="4447133" cy="2155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3" y="3877848"/>
            <a:ext cx="3449818" cy="25459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29" y="471896"/>
            <a:ext cx="4757440" cy="26641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909" y="471896"/>
            <a:ext cx="2409825" cy="2857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450" y="3504111"/>
            <a:ext cx="3088550" cy="318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9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5" y="209966"/>
            <a:ext cx="2387333" cy="2076980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2855099" y="932366"/>
            <a:ext cx="1110344" cy="666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87" y="260721"/>
            <a:ext cx="1550995" cy="2033703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5604882" y="917942"/>
            <a:ext cx="1116332" cy="666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7" r="21371"/>
          <a:stretch/>
        </p:blipFill>
        <p:spPr>
          <a:xfrm>
            <a:off x="6769872" y="168188"/>
            <a:ext cx="1802676" cy="21657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4" r="11712"/>
          <a:stretch/>
        </p:blipFill>
        <p:spPr>
          <a:xfrm>
            <a:off x="9589050" y="260721"/>
            <a:ext cx="2254864" cy="2073182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 rot="5400000">
            <a:off x="10681649" y="2368736"/>
            <a:ext cx="735870" cy="666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8621206" y="915354"/>
            <a:ext cx="1116332" cy="666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6600214" y="5678142"/>
            <a:ext cx="1116332" cy="666205"/>
          </a:xfrm>
          <a:prstGeom prst="rightArrow">
            <a:avLst>
              <a:gd name="adj1" fmla="val 50000"/>
              <a:gd name="adj2" fmla="val 323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758" y="3188270"/>
            <a:ext cx="1698950" cy="22769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84" y="4882874"/>
            <a:ext cx="2178448" cy="197512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3" r="9528"/>
          <a:stretch/>
        </p:blipFill>
        <p:spPr>
          <a:xfrm>
            <a:off x="4291944" y="5163806"/>
            <a:ext cx="1900564" cy="1694194"/>
          </a:xfrm>
          <a:prstGeom prst="rect">
            <a:avLst/>
          </a:prstGeom>
        </p:spPr>
      </p:pic>
      <p:sp>
        <p:nvSpPr>
          <p:cNvPr id="15" name="Стрелка вправо 14"/>
          <p:cNvSpPr/>
          <p:nvPr/>
        </p:nvSpPr>
        <p:spPr>
          <a:xfrm rot="10800000">
            <a:off x="2785704" y="5728258"/>
            <a:ext cx="963762" cy="666205"/>
          </a:xfrm>
          <a:prstGeom prst="rightArrow">
            <a:avLst>
              <a:gd name="adj1" fmla="val 50000"/>
              <a:gd name="adj2" fmla="val 323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2" y="5238206"/>
            <a:ext cx="1848187" cy="1519561"/>
          </a:xfrm>
          <a:prstGeom prst="rect">
            <a:avLst/>
          </a:prstGeom>
        </p:spPr>
      </p:pic>
      <p:sp>
        <p:nvSpPr>
          <p:cNvPr id="18" name="Стрелка углом 17"/>
          <p:cNvSpPr/>
          <p:nvPr/>
        </p:nvSpPr>
        <p:spPr>
          <a:xfrm rot="10800000">
            <a:off x="9911566" y="5583709"/>
            <a:ext cx="1616401" cy="810753"/>
          </a:xfrm>
          <a:prstGeom prst="bentArrow">
            <a:avLst>
              <a:gd name="adj1" fmla="val 39187"/>
              <a:gd name="adj2" fmla="val 30817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70" y="3069774"/>
            <a:ext cx="2105779" cy="1401300"/>
          </a:xfrm>
          <a:prstGeom prst="rect">
            <a:avLst/>
          </a:prstGeom>
        </p:spPr>
      </p:pic>
      <p:sp>
        <p:nvSpPr>
          <p:cNvPr id="22" name="Стрелка вправо 21"/>
          <p:cNvSpPr/>
          <p:nvPr/>
        </p:nvSpPr>
        <p:spPr>
          <a:xfrm rot="16200000">
            <a:off x="1099452" y="2321777"/>
            <a:ext cx="735870" cy="666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6200000">
            <a:off x="1099450" y="4535670"/>
            <a:ext cx="735870" cy="666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671599" y="2933041"/>
            <a:ext cx="763715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" panose="02040604050505020304" pitchFamily="18" charset="0"/>
              </a:rPr>
              <a:t>КРОССЕНС</a:t>
            </a:r>
            <a:endParaRPr lang="ru-RU" sz="9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06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0608" y="1321405"/>
            <a:ext cx="1060405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Технология </a:t>
            </a:r>
            <a:r>
              <a:rPr lang="ru-RU" sz="8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создания </a:t>
            </a:r>
            <a:endParaRPr lang="ru-RU" sz="8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7662" y="2919593"/>
            <a:ext cx="948995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" panose="02040604050505020304" pitchFamily="18" charset="0"/>
              </a:rPr>
              <a:t>«КРОССЕНС»</a:t>
            </a:r>
            <a:endParaRPr lang="ru-RU" sz="9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2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" r="15786"/>
          <a:stretch/>
        </p:blipFill>
        <p:spPr>
          <a:xfrm>
            <a:off x="195942" y="4233260"/>
            <a:ext cx="3814354" cy="22585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56"/>
          <a:stretch/>
        </p:blipFill>
        <p:spPr>
          <a:xfrm>
            <a:off x="8244412" y="1646870"/>
            <a:ext cx="3531074" cy="21477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r="11768"/>
          <a:stretch/>
        </p:blipFill>
        <p:spPr>
          <a:xfrm>
            <a:off x="4434949" y="4233260"/>
            <a:ext cx="3553110" cy="22489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r="15477"/>
          <a:stretch/>
        </p:blipFill>
        <p:spPr>
          <a:xfrm>
            <a:off x="8198012" y="4233260"/>
            <a:ext cx="3623874" cy="22010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1646870"/>
            <a:ext cx="4655715" cy="21477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3" r="15789"/>
          <a:stretch/>
        </p:blipFill>
        <p:spPr>
          <a:xfrm>
            <a:off x="5061610" y="1646870"/>
            <a:ext cx="2926449" cy="214772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86007" y="284876"/>
            <a:ext cx="5597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</a:t>
            </a:r>
            <a:r>
              <a:rPr lang="ru-RU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кроссенса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2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" t="7875" r="6822" b="7608"/>
          <a:stretch/>
        </p:blipFill>
        <p:spPr>
          <a:xfrm>
            <a:off x="107577" y="0"/>
            <a:ext cx="11873753" cy="685047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93023" y="2380129"/>
            <a:ext cx="2702859" cy="2031325"/>
          </a:xfrm>
          <a:prstGeom prst="rect">
            <a:avLst/>
          </a:prstGeom>
          <a:solidFill>
            <a:schemeClr val="accent4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БАГАЖ</a:t>
            </a:r>
          </a:p>
          <a:p>
            <a:pPr algn="ctr"/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123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" t="4313" r="3919" b="4706"/>
          <a:stretch/>
        </p:blipFill>
        <p:spPr>
          <a:xfrm>
            <a:off x="672352" y="0"/>
            <a:ext cx="10878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3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ОШ15\Desktop\рисунки к кроссенс\img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0" t="17959" r="15822" b="18640"/>
          <a:stretch/>
        </p:blipFill>
        <p:spPr bwMode="auto">
          <a:xfrm>
            <a:off x="1212978" y="0"/>
            <a:ext cx="100957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90661" y="2407298"/>
            <a:ext cx="3209731" cy="216470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78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Рисунок 18" descr="https://fsd.multiurok.ru/html/2018/01/22/s_5a662e09601ff/807287_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226" y="3612358"/>
            <a:ext cx="15716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Рисунок 17" descr="https://fsd.multiurok.ru/html/2018/01/22/s_5a662e09601ff/807287_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887" y="3165905"/>
            <a:ext cx="3469146" cy="157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Рисунок 16" descr="https://fsd.multiurok.ru/html/2018/01/22/s_5a662e09601ff/807287_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762" y="2728755"/>
            <a:ext cx="3079620" cy="141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Рисунок 15" descr="https://fsd.multiurok.ru/html/2018/01/22/s_5a662e09601ff/807287_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198" y="4871222"/>
            <a:ext cx="2841260" cy="142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Рисунок 14" descr="https://fsd.multiurok.ru/html/2018/01/22/s_5a662e09601ff/807287_10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686" y="4623639"/>
            <a:ext cx="2814563" cy="191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исунок 13" descr="https://fsd.multiurok.ru/html/2018/01/22/s_5a662e09601ff/807287_1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707" y="448512"/>
            <a:ext cx="2510751" cy="209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12" descr="https://fsd.multiurok.ru/html/2018/01/22/s_5a662e09601ff/807287_1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71" y="4415110"/>
            <a:ext cx="2334868" cy="20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11" descr="https://fsd.multiurok.ru/html/2018/01/22/s_5a662e09601ff/807287_13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70" y="691449"/>
            <a:ext cx="1955282" cy="239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10" descr="https://fsd.multiurok.ru/html/2018/01/22/s_5a662e09601ff/807287_1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686" y="388891"/>
            <a:ext cx="2485921" cy="203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49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42</Words>
  <Application>Microsoft Office PowerPoint</Application>
  <PresentationFormat>Широкоэкранный</PresentationFormat>
  <Paragraphs>16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20</cp:revision>
  <cp:lastPrinted>2020-02-17T11:32:26Z</cp:lastPrinted>
  <dcterms:created xsi:type="dcterms:W3CDTF">2020-02-13T22:21:58Z</dcterms:created>
  <dcterms:modified xsi:type="dcterms:W3CDTF">2020-02-18T03:43:45Z</dcterms:modified>
</cp:coreProperties>
</file>