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028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DC495-F5E8-4885-A218-E1EE5BA6325B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0C9F0-02EF-435C-8B54-E352610DE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0C9F0-02EF-435C-8B54-E352610DE80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C8F2-2E28-4BBE-AE9A-204F0B1E5427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1323-DAF3-4D88-B396-82F9DF074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C8F2-2E28-4BBE-AE9A-204F0B1E5427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1323-DAF3-4D88-B396-82F9DF074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C8F2-2E28-4BBE-AE9A-204F0B1E5427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1323-DAF3-4D88-B396-82F9DF074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C8F2-2E28-4BBE-AE9A-204F0B1E5427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1323-DAF3-4D88-B396-82F9DF074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C8F2-2E28-4BBE-AE9A-204F0B1E5427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1323-DAF3-4D88-B396-82F9DF074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C8F2-2E28-4BBE-AE9A-204F0B1E5427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1323-DAF3-4D88-B396-82F9DF074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C8F2-2E28-4BBE-AE9A-204F0B1E5427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1323-DAF3-4D88-B396-82F9DF074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C8F2-2E28-4BBE-AE9A-204F0B1E5427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1323-DAF3-4D88-B396-82F9DF074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C8F2-2E28-4BBE-AE9A-204F0B1E5427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1323-DAF3-4D88-B396-82F9DF074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C8F2-2E28-4BBE-AE9A-204F0B1E5427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1323-DAF3-4D88-B396-82F9DF074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C8F2-2E28-4BBE-AE9A-204F0B1E5427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1323-DAF3-4D88-B396-82F9DF074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2C8F2-2E28-4BBE-AE9A-204F0B1E5427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B1323-DAF3-4D88-B396-82F9DF074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7" Type="http://schemas.openxmlformats.org/officeDocument/2006/relationships/image" Target="../media/image11.gif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3.wmf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audio" Target="../media/audio11.wav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ombraider4u.com/pictures/pink-panther-pictures.jpg" TargetMode="External"/><Relationship Id="rId5" Type="http://schemas.openxmlformats.org/officeDocument/2006/relationships/image" Target="../media/image3.wmf"/><Relationship Id="rId4" Type="http://schemas.openxmlformats.org/officeDocument/2006/relationships/audio" Target="../media/audio5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7" Type="http://schemas.openxmlformats.org/officeDocument/2006/relationships/image" Target="../media/image14.gif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3.wmf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2.gif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3.wmf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gif"/><Relationship Id="rId5" Type="http://schemas.openxmlformats.org/officeDocument/2006/relationships/image" Target="../media/image3.wmf"/><Relationship Id="rId4" Type="http://schemas.openxmlformats.org/officeDocument/2006/relationships/audio" Target="../media/audio13.wav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1.wav"/><Relationship Id="rId7" Type="http://schemas.openxmlformats.org/officeDocument/2006/relationships/hyperlink" Target="http://www.tombraider4u.com/pictures/pink-panther-pictures.jpg" TargetMode="Externa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3.wmf"/><Relationship Id="rId4" Type="http://schemas.openxmlformats.org/officeDocument/2006/relationships/audio" Target="../media/audio5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4.wav"/><Relationship Id="rId7" Type="http://schemas.openxmlformats.org/officeDocument/2006/relationships/image" Target="../media/image6.gif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image" Target="../media/image3.wmf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ombraider4u.com/pictures/pink-panther-pictures.jpg" TargetMode="External"/><Relationship Id="rId5" Type="http://schemas.openxmlformats.org/officeDocument/2006/relationships/image" Target="../media/image3.wmf"/><Relationship Id="rId4" Type="http://schemas.openxmlformats.org/officeDocument/2006/relationships/audio" Target="../media/audio5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7.gif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3.wmf"/><Relationship Id="rId4" Type="http://schemas.openxmlformats.org/officeDocument/2006/relationships/audio" Target="../media/audio15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audio" Target="../media/audio6.wav"/><Relationship Id="rId7" Type="http://schemas.openxmlformats.org/officeDocument/2006/relationships/image" Target="../media/image5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ombraider4u.com/pictures/pink-panther-pictures.jpg" TargetMode="External"/><Relationship Id="rId5" Type="http://schemas.openxmlformats.org/officeDocument/2006/relationships/image" Target="../media/image3.wmf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7.wav"/><Relationship Id="rId7" Type="http://schemas.openxmlformats.org/officeDocument/2006/relationships/hyperlink" Target="http://www.tombraider4u.com/pictures/pink-panther-pictures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audio" Target="../media/audio5.wav"/><Relationship Id="rId4" Type="http://schemas.openxmlformats.org/officeDocument/2006/relationships/audio" Target="../media/audio1.wav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3.wmf"/><Relationship Id="rId4" Type="http://schemas.openxmlformats.org/officeDocument/2006/relationships/audio" Target="../media/audio8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7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3.wmf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7" Type="http://schemas.openxmlformats.org/officeDocument/2006/relationships/image" Target="../media/image10.gif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3.wmf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3.wmf"/><Relationship Id="rId4" Type="http://schemas.openxmlformats.org/officeDocument/2006/relationships/audio" Target="../media/audio7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2028838"/>
          </a:xfrm>
        </p:spPr>
        <p:txBody>
          <a:bodyPr>
            <a:normAutofit fontScale="90000"/>
          </a:bodyPr>
          <a:lstStyle/>
          <a:p>
            <a:r>
              <a:rPr lang="fr-FR" sz="8900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Passé composé</a:t>
            </a:r>
            <a:r>
              <a:rPr lang="fr-FR" sz="7200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7200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7200" noProof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800" dirty="0" smtClean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Il (quitter) la maison à 5 heures.</a:t>
            </a:r>
            <a:br>
              <a:rPr lang="fr-FR" sz="4800" dirty="0" smtClean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solidFill>
                <a:srgbClr val="12028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571612"/>
            <a:ext cx="392909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est 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quitté</a:t>
            </a:r>
            <a:b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214686"/>
            <a:ext cx="392909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 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quitta</a:t>
            </a:r>
            <a:b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4857760"/>
            <a:ext cx="400052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4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 quitt</a:t>
            </a:r>
            <a:r>
              <a:rPr lang="fr-FR" sz="4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é</a:t>
            </a:r>
            <a:endParaRPr lang="ru-RU" sz="4800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C:\Documents and Settings\Svetlana\Мои документы\Мои рисунки\человечки\j0424470.wm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4643446"/>
            <a:ext cx="19526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hud020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3438" y="2786058"/>
            <a:ext cx="192882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1" name="Picture 1" descr="C:\Documents and Settings\1\Рабочий стол\Колобок рыдает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388" y="1071546"/>
            <a:ext cx="2182828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мы пропали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Ой!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800" dirty="0" smtClean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Vous (sortir) du métro.</a:t>
            </a:r>
            <a:br>
              <a:rPr lang="fr-FR" sz="4800" dirty="0" smtClean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solidFill>
                <a:srgbClr val="12028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643050"/>
            <a:ext cx="407196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êtes sortis</a:t>
            </a:r>
            <a:r>
              <a:rPr lang="fr-FR" dirty="0"/>
              <a:t/>
            </a:r>
            <a:br>
              <a:rPr lang="fr-FR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214686"/>
            <a:ext cx="407196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sommes 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sortis</a:t>
            </a:r>
            <a:b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4857760"/>
            <a:ext cx="407196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4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avez sortis</a:t>
            </a:r>
            <a:endParaRPr lang="en-US" sz="4800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C:\Documents and Settings\Svetlana\Мои документы\Мои рисунки\человечки\j0424470.wm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857232"/>
            <a:ext cx="19526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-main-pic" descr="Картинка 11 из 31">
            <a:hlinkClick r:id="rId6" tgtFrame="_blank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6578" y="4714884"/>
            <a:ext cx="207170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Картинка 12 из 15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57752" y="2643182"/>
            <a:ext cx="1928826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Да ты чег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Дикари-плакать хочется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fr-FR" sz="4800" dirty="0" smtClean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/>
            </a:r>
            <a:br>
              <a:rPr lang="fr-FR" sz="4800" dirty="0" smtClean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r>
              <a:rPr lang="fr-FR" sz="4800" dirty="0" smtClean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Nous (voir) ce film.</a:t>
            </a:r>
            <a:br>
              <a:rPr lang="fr-FR" sz="4800" dirty="0" smtClean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solidFill>
                <a:srgbClr val="12028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571612"/>
            <a:ext cx="385765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avions 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vu</a:t>
            </a:r>
            <a:b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357562"/>
            <a:ext cx="385765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avons vus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/>
            </a:r>
            <a:b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4929198"/>
            <a:ext cx="407196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4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avons vu</a:t>
            </a:r>
            <a:endParaRPr lang="en-US" sz="4800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C:\Documents and Settings\Svetlana\Мои документы\Мои рисунки\человечки\j0424470.wm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4500570"/>
            <a:ext cx="19526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" name="Picture 1" descr="C:\Documents and Settings\1\Рабочий стол\Колобок-фигово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5140" y="1071546"/>
            <a:ext cx="1785950" cy="1785950"/>
          </a:xfrm>
          <a:prstGeom prst="rect">
            <a:avLst/>
          </a:prstGeom>
          <a:noFill/>
        </p:spPr>
      </p:pic>
      <p:pic>
        <p:nvPicPr>
          <p:cNvPr id="8194" name="Picture 2" descr="C:\Documents and Settings\1\Рабочий стол\Колобок плачет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29190" y="2786058"/>
            <a:ext cx="1714512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кой ужас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ы пропали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800" dirty="0" smtClean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Ils (venir) vous voir lundi.</a:t>
            </a:r>
            <a:br>
              <a:rPr lang="fr-FR" sz="4800" dirty="0" smtClean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solidFill>
                <a:srgbClr val="12028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500174"/>
            <a:ext cx="407196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ont 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venu</a:t>
            </a:r>
            <a:b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3214686"/>
            <a:ext cx="400052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sont 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venus</a:t>
            </a:r>
            <a:b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5000636"/>
            <a:ext cx="407196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sont venu</a:t>
            </a:r>
            <a:endParaRPr lang="en-US" sz="4800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C:\Documents and Settings\Svetlana\Мои документы\Мои рисунки\человечки\j0424470.wm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2928934"/>
            <a:ext cx="19526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Картинка 3 из 12360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15206" y="4786322"/>
            <a:ext cx="1690997" cy="1900052"/>
          </a:xfrm>
          <a:prstGeom prst="rect">
            <a:avLst/>
          </a:prstGeom>
          <a:noFill/>
        </p:spPr>
      </p:pic>
      <p:pic>
        <p:nvPicPr>
          <p:cNvPr id="9" name="Рисунок 8" descr="Картинка 12 из 15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72264" y="1071546"/>
            <a:ext cx="1714512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Да ты чег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Карлсон-ты что с ума сошел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800" dirty="0" smtClean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Nous (travailler) beaucoup hier.</a:t>
            </a:r>
            <a:br>
              <a:rPr lang="fr-FR" sz="4800" dirty="0" smtClean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solidFill>
                <a:srgbClr val="12028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785926"/>
            <a:ext cx="45720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avons 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travaillé</a:t>
            </a:r>
            <a:b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286124"/>
            <a:ext cx="478634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sommes 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travaillés</a:t>
            </a:r>
            <a:b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5000636"/>
            <a:ext cx="464347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avions  travaillé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C:\Documents and Settings\Svetlana\Мои документы\Мои рисунки\человечки\j0424470.wm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42" y="1285860"/>
            <a:ext cx="19526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mult09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43570" y="4286256"/>
            <a:ext cx="1071570" cy="2183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animashky.ru/flist/obludi/47/35.gif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29454" y="3071810"/>
            <a:ext cx="114300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Это шут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Чушь собачья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800" dirty="0" smtClean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Je (naître) en 1970.</a:t>
            </a:r>
            <a:br>
              <a:rPr lang="fr-FR" sz="4800" dirty="0" smtClean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solidFill>
                <a:srgbClr val="12028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357298"/>
            <a:ext cx="35719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ai né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214686"/>
            <a:ext cx="35719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suis 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né</a:t>
            </a:r>
            <a:b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5143512"/>
            <a:ext cx="37147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 n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é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C:\Documents and Settings\Svetlana\Мои документы\Мои рисунки\человечки\j0424470.wm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2786058"/>
            <a:ext cx="19526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1\Рабочий стол\NPOLEON3.WM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785794"/>
            <a:ext cx="2089449" cy="2257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-main-pic" descr="Картинка 11 из 31">
            <a:hlinkClick r:id="rId7" tgtFrame="_blank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6578" y="4643446"/>
            <a:ext cx="207170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Ироничное-чт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Дикари-плакать хочется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800" dirty="0" smtClean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Nous (avoir) nos vacances.</a:t>
            </a:r>
            <a:br>
              <a:rPr lang="fr-FR" sz="4800" dirty="0" smtClean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solidFill>
                <a:srgbClr val="12028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643050"/>
            <a:ext cx="435771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avons eus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/>
            </a:r>
            <a:b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429000"/>
            <a:ext cx="42862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sommes 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eus</a:t>
            </a:r>
            <a:b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5214950"/>
            <a:ext cx="450059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avons eu</a:t>
            </a:r>
            <a:endParaRPr lang="en-US" sz="4800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C:\Documents and Settings\Svetlana\Мои документы\Мои рисунки\человечки\j0424470.wm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91375" y="4786322"/>
            <a:ext cx="19526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mata2.free.fr/new/fantastique/lutins/lutin10.gi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54" y="928670"/>
            <a:ext cx="1915795" cy="2275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Documents and Settings\1\Рабочий стол\Колобок сомневается.gif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3504" y="3357562"/>
            <a:ext cx="1785950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ичего не понимаю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у и что дальш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800" dirty="0" smtClean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Ma mère (rentrer) à trois heures.</a:t>
            </a:r>
            <a:br>
              <a:rPr lang="fr-FR" sz="4800" dirty="0" smtClean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solidFill>
                <a:srgbClr val="12028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571612"/>
            <a:ext cx="36433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est 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rentrée</a:t>
            </a:r>
            <a:b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3143248"/>
            <a:ext cx="37147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est 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rentré</a:t>
            </a:r>
            <a:b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4857760"/>
            <a:ext cx="378621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4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 rentr</a:t>
            </a:r>
            <a:r>
              <a:rPr lang="fr-FR" sz="4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é</a:t>
            </a:r>
            <a:r>
              <a:rPr lang="en-US" sz="4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</a:t>
            </a:r>
            <a:endParaRPr lang="ru-RU" sz="4800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 descr="C:\Documents and Settings\Svetlana\Мои документы\Мои рисунки\человечки\j0424470.wm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1000108"/>
            <a:ext cx="19526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-main-pic" descr="Картинка 11 из 31">
            <a:hlinkClick r:id="rId6" tgtFrame="_blank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00826" y="4429132"/>
            <a:ext cx="2386965" cy="216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Картинка 3 из 12360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57752" y="2428868"/>
            <a:ext cx="1690997" cy="19000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Карлсон-ты что с ума сошел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Дикари-плакать хочется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dirty="0" smtClean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Il lui (téléphoner).</a:t>
            </a:r>
            <a:endParaRPr lang="ru-RU" sz="4800" dirty="0">
              <a:solidFill>
                <a:srgbClr val="12028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785926"/>
            <a:ext cx="378621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est 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téléphoné</a:t>
            </a:r>
            <a:b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286124"/>
            <a:ext cx="378621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 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téléphoné</a:t>
            </a:r>
            <a:b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5143512"/>
            <a:ext cx="400052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4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ai t</a:t>
            </a:r>
            <a:r>
              <a:rPr lang="fr-FR" sz="4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é</a:t>
            </a:r>
            <a:r>
              <a:rPr lang="en-US" sz="4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</a:t>
            </a:r>
            <a:r>
              <a:rPr lang="fr-FR" sz="4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é</a:t>
            </a:r>
            <a:r>
              <a:rPr lang="en-US" sz="4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phon</a:t>
            </a:r>
            <a:r>
              <a:rPr lang="fr-FR" sz="4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é</a:t>
            </a:r>
            <a:endParaRPr lang="ru-RU" sz="4800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C:\Documents and Settings\Svetlana\Мои документы\Мои рисунки\человечки\j0424470.wm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2714620"/>
            <a:ext cx="19526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Картинка 12 из 15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00826" y="1285860"/>
            <a:ext cx="1714512" cy="1714512"/>
          </a:xfrm>
          <a:prstGeom prst="rect">
            <a:avLst/>
          </a:prstGeom>
          <a:noFill/>
        </p:spPr>
      </p:pic>
      <p:pic>
        <p:nvPicPr>
          <p:cNvPr id="2049" name="Picture 1" descr="C:\Documents and Settings\1\Рабочий стол\Колобок скандалит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388" y="4929197"/>
            <a:ext cx="1857388" cy="13744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Да ты чег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Истеричный смех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800" dirty="0" smtClean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Ses amis lui (apporter) des fruits.</a:t>
            </a:r>
            <a:br>
              <a:rPr lang="fr-FR" sz="4800" dirty="0" smtClean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solidFill>
                <a:srgbClr val="12028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357298"/>
            <a:ext cx="45720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fr-FR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ont </a:t>
            </a:r>
            <a:r>
              <a:rPr lang="fr-F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apporté</a:t>
            </a:r>
            <a:br>
              <a:rPr lang="fr-F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143248"/>
            <a:ext cx="45720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sont apportés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/>
            </a:r>
            <a:b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5143512"/>
            <a:ext cx="464347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ont apportés</a:t>
            </a:r>
            <a:endParaRPr lang="en-US" sz="4800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http://cliparty.by.ru/animated/cartoons/3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8" y="4429132"/>
            <a:ext cx="135732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6" descr="Картинка 3 из 12360"/>
          <p:cNvPicPr>
            <a:picLocks noGrp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00760" y="3000372"/>
            <a:ext cx="1285884" cy="1357322"/>
          </a:xfrm>
          <a:prstGeom prst="rect">
            <a:avLst/>
          </a:prstGeom>
          <a:noFill/>
        </p:spPr>
      </p:pic>
      <p:pic>
        <p:nvPicPr>
          <p:cNvPr id="10" name="Рисунок 9" descr="C:\Documents and Settings\Svetlana\Мои документы\Мои рисунки\человечки\j0424470.wmf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388" y="928670"/>
            <a:ext cx="178595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Карлсон-ты что с ума сошел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Это шут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fr-FR" sz="4800" dirty="0" smtClean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J’ (lire) beaucoup de livres.</a:t>
            </a:r>
            <a:br>
              <a:rPr lang="fr-FR" sz="4800" dirty="0" smtClean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solidFill>
                <a:srgbClr val="12028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500174"/>
            <a:ext cx="44291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ai 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lut</a:t>
            </a:r>
            <a:b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3357562"/>
            <a:ext cx="44291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 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lu</a:t>
            </a:r>
            <a:b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5429264"/>
            <a:ext cx="464347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ai lu</a:t>
            </a:r>
            <a:endParaRPr lang="en-US" sz="4800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 descr="http://cliparty.by.ru/animated/cartoons/3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8" y="4429132"/>
            <a:ext cx="135732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Documents and Settings\Svetlana\Мои документы\Мои рисунки\человечки\j0424470.wm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86446" y="3214686"/>
            <a:ext cx="178595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09" name="Picture 1" descr="C:\Documents and Settings\1\Рабочий стол\Колобок отказывается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15140" y="1142984"/>
            <a:ext cx="1857388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Это шут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800" b="1" dirty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Nous (finir) notre travail.</a:t>
            </a:r>
            <a:r>
              <a:rPr lang="fr-FR" sz="4800" dirty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/>
            </a:r>
            <a:br>
              <a:rPr lang="fr-FR" sz="4800" dirty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solidFill>
                <a:srgbClr val="12028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643050"/>
            <a:ext cx="392909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avons 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finit</a:t>
            </a:r>
            <a:b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3357562"/>
            <a:ext cx="400052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sommes finis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/>
            </a:r>
            <a:b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5357826"/>
            <a:ext cx="407196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avons fini</a:t>
            </a:r>
            <a:endParaRPr lang="en-US" sz="4800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Содержимое 6" descr="C:\Documents and Settings\Svetlana\Мои документы\Мои рисунки\человечки\j0424470.wmf"/>
          <p:cNvPicPr>
            <a:picLocks noGrp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4572008"/>
            <a:ext cx="19526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-main-pic" descr="Картинка 11 из 31">
            <a:hlinkClick r:id="rId6" tgtFrame="_blank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00826" y="1142984"/>
            <a:ext cx="2050739" cy="179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Documents and Settings\1\Рабочий стол\Колобок сомневается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0628" y="3214686"/>
            <a:ext cx="1500198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Дикари-плакать хочется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ичего не понимаю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800" dirty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J’(accepter) votre invitation.</a:t>
            </a:r>
            <a:br>
              <a:rPr lang="fr-FR" sz="4800" dirty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solidFill>
                <a:srgbClr val="12028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643050"/>
            <a:ext cx="37147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ai acceptée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571876"/>
            <a:ext cx="37147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ai accepté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5286388"/>
            <a:ext cx="378621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ai accepte</a:t>
            </a:r>
            <a:endParaRPr lang="en-US" sz="4800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Содержимое 6" descr="C:\Documents and Settings\Svetlana\Мои документы\Мои рисунки\человечки\j0424470.wmf"/>
          <p:cNvPicPr>
            <a:picLocks noGrp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9124" y="3143248"/>
            <a:ext cx="19526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-main-pic" descr="Картинка 11 из 31">
            <a:hlinkClick r:id="rId7" tgtFrame="_blank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6578" y="4786322"/>
            <a:ext cx="2050739" cy="179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Documents and Settings\1\Рабочий стол\NPOLEON3.WMF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29388" y="1000108"/>
            <a:ext cx="2089449" cy="2257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Ироничное-чт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Дикари-плакать хочется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800" dirty="0" smtClean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Elle (rester) seule.</a:t>
            </a:r>
            <a:br>
              <a:rPr lang="fr-FR" sz="4800" dirty="0" smtClean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solidFill>
                <a:srgbClr val="12028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571612"/>
            <a:ext cx="392909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est 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resté</a:t>
            </a:r>
            <a:b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143248"/>
            <a:ext cx="392909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est 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restée</a:t>
            </a:r>
            <a:b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5000636"/>
            <a:ext cx="400052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 rest</a:t>
            </a:r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é</a:t>
            </a:r>
            <a:b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Содержимое 6" descr="C:\Documents and Settings\Svetlana\Мои документы\Мои рисунки\человечки\j0424470.wmf"/>
          <p:cNvPicPr>
            <a:picLocks noGrp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2" y="2714620"/>
            <a:ext cx="19526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animashky.ru/flist/obludi/47/35.gi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16" y="928670"/>
            <a:ext cx="157163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Documents and Settings\1\Рабочий стол\Колобок сомневается.gif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15140" y="4786322"/>
            <a:ext cx="1928826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Я сойду с ум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dirty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Vous (habiter) cette ville.</a:t>
            </a:r>
            <a:endParaRPr lang="ru-RU" sz="4800" dirty="0">
              <a:solidFill>
                <a:srgbClr val="12028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571612"/>
            <a:ext cx="378621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êtes 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habité</a:t>
            </a:r>
            <a:b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571876"/>
            <a:ext cx="378621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avez 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habités</a:t>
            </a:r>
            <a:b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5357826"/>
            <a:ext cx="378621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avez habité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C:\Documents and Settings\Svetlana\Мои документы\Мои рисунки\человечки\j0424470.wm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42" y="5029200"/>
            <a:ext cx="19526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animashky.ru/flist/obludi/47/35.gi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768" y="3143248"/>
            <a:ext cx="157163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Картинка 3 из 12360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3504" y="1357298"/>
            <a:ext cx="1690997" cy="19000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лсон-ты что с ума сошел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Я сойду с ум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5300" dirty="0" smtClean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Paul </a:t>
            </a:r>
            <a:r>
              <a:rPr lang="fr-FR" sz="5300" dirty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(acheter) un cadeau pour sa femme.</a:t>
            </a:r>
            <a:br>
              <a:rPr lang="fr-FR" sz="5300" dirty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5300" dirty="0">
              <a:solidFill>
                <a:srgbClr val="12028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000240"/>
            <a:ext cx="34290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est 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acheté</a:t>
            </a:r>
            <a:b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3500438"/>
            <a:ext cx="350046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 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achetée</a:t>
            </a:r>
            <a:b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5286388"/>
            <a:ext cx="35719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4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 achet</a:t>
            </a:r>
            <a:r>
              <a:rPr lang="fr-FR" sz="4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é</a:t>
            </a:r>
            <a:r>
              <a:rPr lang="en-US" sz="4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ru-RU" sz="4800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C:\Documents and Settings\Svetlana\Мои документы\Мои рисунки\человечки\j0424470.wm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4857760"/>
            <a:ext cx="19526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Documents and Settings\1\Рабочий стол\NPOLEON3.WM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72264" y="1142984"/>
            <a:ext cx="2089449" cy="2257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hud020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9124" y="2857496"/>
            <a:ext cx="214314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Ироничное-чт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Ой!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dirty="0" smtClean="0">
                <a:solidFill>
                  <a:srgbClr val="1202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Nos amis (arriver) avant nous.</a:t>
            </a:r>
            <a:endParaRPr lang="ru-RU" sz="4800" dirty="0">
              <a:solidFill>
                <a:srgbClr val="12028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714488"/>
            <a:ext cx="34290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ont 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arrivés</a:t>
            </a:r>
            <a:b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429000"/>
            <a:ext cx="36433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sont arrivés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5214950"/>
            <a:ext cx="35719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4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sont arriv</a:t>
            </a:r>
            <a:r>
              <a:rPr lang="fr-FR" sz="48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é</a:t>
            </a:r>
            <a:endParaRPr lang="ru-RU" sz="4800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C:\Documents and Settings\Svetlana\Мои документы\Мои рисунки\человечки\j0424470.wm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24" y="3143248"/>
            <a:ext cx="19526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1\Рабочий стол\NPOLEON3.WM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72264" y="4286256"/>
            <a:ext cx="2089449" cy="2257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Картинка 3 из 12360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43702" y="1285860"/>
            <a:ext cx="1690997" cy="19000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лсон-ты что с ума сошел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Ироничное-чт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239</Words>
  <Application>Microsoft Office PowerPoint</Application>
  <PresentationFormat>Экран (4:3)</PresentationFormat>
  <Paragraphs>100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Passé composé </vt:lpstr>
      <vt:lpstr>Ses amis lui (apporter) des fruits. </vt:lpstr>
      <vt:lpstr>J’ (lire) beaucoup de livres. </vt:lpstr>
      <vt:lpstr>Nous (finir) notre travail. </vt:lpstr>
      <vt:lpstr>J’(accepter) votre invitation. </vt:lpstr>
      <vt:lpstr>Elle (rester) seule. </vt:lpstr>
      <vt:lpstr>Vous (habiter) cette ville.</vt:lpstr>
      <vt:lpstr> Paul (acheter) un cadeau pour sa femme. </vt:lpstr>
      <vt:lpstr>Nos amis (arriver) avant nous.</vt:lpstr>
      <vt:lpstr>Il (quitter) la maison à 5 heures. </vt:lpstr>
      <vt:lpstr>Vous (sortir) du métro. </vt:lpstr>
      <vt:lpstr> Nous (voir) ce film. </vt:lpstr>
      <vt:lpstr>Ils (venir) vous voir lundi. </vt:lpstr>
      <vt:lpstr>Nous (travailler) beaucoup hier. </vt:lpstr>
      <vt:lpstr>Je (naître) en 1970. </vt:lpstr>
      <vt:lpstr>Nous (avoir) nos vacances. </vt:lpstr>
      <vt:lpstr>Ma mère (rentrer) à trois heures. </vt:lpstr>
      <vt:lpstr>Il lui (téléphoner).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Passé composé </dc:title>
  <dc:creator>1</dc:creator>
  <cp:lastModifiedBy>Кочкурова Л.В.</cp:lastModifiedBy>
  <cp:revision>37</cp:revision>
  <dcterms:created xsi:type="dcterms:W3CDTF">2009-09-17T05:48:42Z</dcterms:created>
  <dcterms:modified xsi:type="dcterms:W3CDTF">2012-09-09T08:37:52Z</dcterms:modified>
</cp:coreProperties>
</file>