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920880" cy="46805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Встало солнышко давно. Заглянуло к нам в окно</a:t>
            </a:r>
            <a:br>
              <a:rPr lang="ru-RU" dirty="0" smtClean="0"/>
            </a:br>
            <a:r>
              <a:rPr lang="ru-RU" dirty="0" smtClean="0"/>
              <a:t>На урок торопит </a:t>
            </a:r>
            <a:r>
              <a:rPr lang="ru-RU" dirty="0" err="1" smtClean="0"/>
              <a:t>нас,русский</a:t>
            </a:r>
            <a:r>
              <a:rPr lang="ru-RU" dirty="0" smtClean="0"/>
              <a:t> язык  у нас.</a:t>
            </a:r>
            <a:br>
              <a:rPr lang="ru-RU" dirty="0" smtClean="0"/>
            </a:br>
            <a:r>
              <a:rPr lang="ru-RU" dirty="0" smtClean="0"/>
              <a:t>Пожелаем всем удачи, за работу в добрый час 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92696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Мы сидели молча.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(встают, ходьба на месте)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Чу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Снова прыгать я хочу.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 прыжки на месте)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	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плечи руки положи.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(круговые вращения руками)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Руки вниз я опущу.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(наклоны вниз с вытянутыми руками)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Приседаем, не пища.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(приседают)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Посидим теперь в тиши.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(садятся за парту).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Составить и записать предложение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часто  ,щи, мама, щавеля, варит, из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Админ\Desktop\thumb_21663_event_show_conten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5256584" cy="378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Проверьте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Мама часто варит щи из щавеля.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Молодцы!</a:t>
            </a:r>
          </a:p>
          <a:p>
            <a:endParaRPr lang="ru-RU" dirty="0"/>
          </a:p>
        </p:txBody>
      </p:sp>
      <p:pic>
        <p:nvPicPr>
          <p:cNvPr id="23554" name="Picture 2" descr="C:\Users\Админ\Desktop\davayte_zhit_druzh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348880"/>
            <a:ext cx="489654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группах Исправьте ошибки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Летом я со своей собакой был на даче.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Дачя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была у леса. Утром я пошёл на речку. Над водой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кружылись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чяйки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Я поймал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щюку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и два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лещя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Летом я со своей собакой был на даче.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Дача была у леса. Утром я пошёл на речку. 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Над водой кружились чайки.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Я поймал щуку и два леща.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4578" name="Picture 2" descr="C:\Users\Админ\Desktop\Мышь-из-Леопольда_90x90.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996952"/>
            <a:ext cx="302433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-Достигли ли мы поставленные цели? </a:t>
            </a:r>
          </a:p>
          <a:p>
            <a:r>
              <a:rPr lang="ru-RU" dirty="0" smtClean="0"/>
              <a:t>-Что вам понравилось?</a:t>
            </a:r>
          </a:p>
          <a:p>
            <a:r>
              <a:rPr lang="ru-RU" dirty="0" smtClean="0"/>
              <a:t>-В чем затруднялись?</a:t>
            </a:r>
          </a:p>
          <a:p>
            <a:r>
              <a:rPr lang="ru-RU" dirty="0" smtClean="0"/>
              <a:t>-Покажите на какой станции вы бы хотели остановится?</a:t>
            </a:r>
          </a:p>
          <a:p>
            <a:r>
              <a:rPr lang="ru-RU" dirty="0" smtClean="0"/>
              <a:t>Вы все работали хорошо. Молодцы!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        «Сочетания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>
                <a:solidFill>
                  <a:srgbClr val="0070C0"/>
                </a:solidFill>
              </a:rPr>
              <a:t>жи</a:t>
            </a:r>
            <a:r>
              <a:rPr lang="ru-RU" sz="4000" dirty="0">
                <a:solidFill>
                  <a:srgbClr val="0070C0"/>
                </a:solidFill>
              </a:rPr>
              <a:t>-ши, </a:t>
            </a:r>
            <a:r>
              <a:rPr lang="ru-RU" sz="4000" dirty="0" err="1">
                <a:solidFill>
                  <a:srgbClr val="0070C0"/>
                </a:solidFill>
              </a:rPr>
              <a:t>ча</a:t>
            </a:r>
            <a:r>
              <a:rPr lang="ru-RU" sz="4000" dirty="0">
                <a:solidFill>
                  <a:srgbClr val="0070C0"/>
                </a:solidFill>
              </a:rPr>
              <a:t>-ща, чу-</a:t>
            </a:r>
            <a:r>
              <a:rPr lang="ru-RU" sz="4000" dirty="0" err="1">
                <a:solidFill>
                  <a:srgbClr val="0070C0"/>
                </a:solidFill>
              </a:rPr>
              <a:t>щу</a:t>
            </a:r>
            <a:r>
              <a:rPr lang="ru-RU" sz="4000" dirty="0">
                <a:solidFill>
                  <a:srgbClr val="0070C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556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ru-RU" b="1" dirty="0" smtClean="0"/>
              <a:t>        Умственная 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русском языке 35 букв.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звуки русского языка можно разделить на гласные и негласные.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Буквы е, ё,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 всегда обозначают 2 звука.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обозначают один и тот же звук.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Звуки [ж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всегда мягкие.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Звуки [ ч’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’] всегда твёрдые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\Desktop\large_Мышь-из-Леопольда_90x90.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3933056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Угадай , какие буквы спрятаны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\Desktop\slide-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1893" y="1935163"/>
            <a:ext cx="5860213" cy="4389437"/>
          </a:xfrm>
          <a:prstGeom prst="rect">
            <a:avLst/>
          </a:prstGeom>
          <a:noFill/>
        </p:spPr>
      </p:pic>
      <p:pic>
        <p:nvPicPr>
          <p:cNvPr id="1027" name="Picture 3" descr="C:\Users\Админ\Desktop\large_Мышь-из-Леопольда_90x90.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32656"/>
            <a:ext cx="244827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Разгадайте загадки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\Desktop\20140401111243-559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68760"/>
            <a:ext cx="3750961" cy="4968552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419872" y="1612141"/>
            <a:ext cx="53285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1.Горячо как мне в свече, причитает буква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 получится борща, если нету буквы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… 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Админ\Desktop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5184576" cy="31683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3982998"/>
            <a:ext cx="36054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Щ   </a:t>
            </a:r>
            <a:r>
              <a:rPr lang="ru-RU" sz="8800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27687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8435" name="Picture 3" descr="C:\Users\Админ\Desktop\Мышь-из-Леопольда_90x90.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4005064" cy="417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Правописание ЧА и ЩА 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обобщение знаний учащихся о правописании слов с сочетаниями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ча-ща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Админ\Desktop\muzyka-pro-leopold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3068961"/>
            <a:ext cx="367240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Расшифруйте  и запишите слова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Да… , зада…  ,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вну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... та,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про..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уго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.,    …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вель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482" name="Picture 2" descr="C:\Users\Админ\Desktop\ori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80928"/>
            <a:ext cx="5472608" cy="3591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983832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Дача , задача  ,  внучата,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прощай,  угощай.,    щавель</a:t>
            </a:r>
          </a:p>
          <a:p>
            <a:endParaRPr lang="ru-RU" dirty="0"/>
          </a:p>
        </p:txBody>
      </p:sp>
      <p:pic>
        <p:nvPicPr>
          <p:cNvPr id="21506" name="Picture 2" descr="C:\Users\Админ\Desktop\thumb_21663_event_show_conten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5400601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351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Встало солнышко давно. Заглянуло к нам в окно На урок торопит нас,русский язык  у нас. Пожелаем всем удачи, за работу в добрый час ! </vt:lpstr>
      <vt:lpstr>Урок русского языка</vt:lpstr>
      <vt:lpstr>        Умственная  разминка</vt:lpstr>
      <vt:lpstr>   Угадай , какие буквы спрятаны</vt:lpstr>
      <vt:lpstr>Разгадайте загадки</vt:lpstr>
      <vt:lpstr>Минутка чистописания</vt:lpstr>
      <vt:lpstr>Тема урока:  Правописание ЧА и ЩА </vt:lpstr>
      <vt:lpstr>Расшифруйте  и запишите слова  </vt:lpstr>
      <vt:lpstr>Проверьте</vt:lpstr>
      <vt:lpstr>Физминутка</vt:lpstr>
      <vt:lpstr>Составить и записать предложение</vt:lpstr>
      <vt:lpstr>Проверьте</vt:lpstr>
      <vt:lpstr>Работа в группах Исправьте ошибки </vt:lpstr>
      <vt:lpstr>Проверьте </vt:lpstr>
      <vt:lpstr>Итог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Встало солнышко давно. Заглянуло к нам в окно На урок торопит нас,русскийязык  у нас. Пожелаем всем удачи, за работу в добрый час ! </dc:title>
  <dc:creator>Админ</dc:creator>
  <cp:lastModifiedBy>stud</cp:lastModifiedBy>
  <cp:revision>20</cp:revision>
  <dcterms:created xsi:type="dcterms:W3CDTF">2018-02-24T14:46:51Z</dcterms:created>
  <dcterms:modified xsi:type="dcterms:W3CDTF">2020-05-25T09:03:41Z</dcterms:modified>
</cp:coreProperties>
</file>