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4" r:id="rId5"/>
    <p:sldId id="265" r:id="rId6"/>
    <p:sldId id="266" r:id="rId7"/>
    <p:sldId id="268" r:id="rId8"/>
    <p:sldId id="257" r:id="rId9"/>
    <p:sldId id="261" r:id="rId10"/>
    <p:sldId id="258" r:id="rId11"/>
    <p:sldId id="259" r:id="rId12"/>
    <p:sldId id="26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F9BD-5B22-4336-A94A-6B36C3C4F127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D567C-6CC3-4325-B8E9-8645BC0372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прекрасный сад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resentacii.ru/documents_2/29e04ed7ae958db59b576dc7d7215ec4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620000" cy="5715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tradernet.kz/data/blogs/users/808299/1550839331_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753600" cy="765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arbat.top/images/myPic/pictures/abstraction/48_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4292476" cy="572330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avatars.mds.yandex.net/get-pdb/964669/a6772d21-fd55-4e61-bdcc-b50741d18f2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11430000" cy="808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Восковые мелки и акварель</a:t>
            </a:r>
            <a:endParaRPr lang="ru-RU" dirty="0"/>
          </a:p>
        </p:txBody>
      </p:sp>
      <p:pic>
        <p:nvPicPr>
          <p:cNvPr id="20482" name="Picture 2" descr="https://kladraz.ru/upload/blogs/c7a39c1e38847e13b669d8be7c38f4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5981700" cy="437197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Акварель и гуашь</a:t>
            </a:r>
            <a:endParaRPr lang="ru-RU" dirty="0"/>
          </a:p>
        </p:txBody>
      </p:sp>
      <p:pic>
        <p:nvPicPr>
          <p:cNvPr id="24578" name="Picture 2" descr="https://ped-kopilka.ru/upload/blogs/12853_75dca84bb5c63dde681fa5a060c9d970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9817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Акварель и тушь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895475"/>
            <a:ext cx="6572250" cy="306705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Акварель и </a:t>
            </a:r>
            <a:r>
              <a:rPr lang="ru-RU" dirty="0" err="1" smtClean="0"/>
              <a:t>гелевая</a:t>
            </a:r>
            <a:r>
              <a:rPr lang="ru-RU" dirty="0" smtClean="0"/>
              <a:t> ручка</a:t>
            </a:r>
            <a:endParaRPr lang="ru-RU" dirty="0"/>
          </a:p>
        </p:txBody>
      </p:sp>
      <p:pic>
        <p:nvPicPr>
          <p:cNvPr id="22530" name="Picture 2" descr="Как рисовать в технике &quot;ручка поверх акварели&quot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3572894" cy="476569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Цветной карандаш и акварель</a:t>
            </a:r>
            <a:endParaRPr lang="ru-RU" dirty="0"/>
          </a:p>
        </p:txBody>
      </p:sp>
      <p:pic>
        <p:nvPicPr>
          <p:cNvPr id="23554" name="Picture 2" descr="пи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3500388" cy="497881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НЮАНС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ironovacolor.org/practice/sc_1_1_osncol/mono/images/osncol_1_ill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811638" cy="4823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net/template/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1" y="44624"/>
            <a:ext cx="9032013" cy="6774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.pinimg.com/736x/7f/1d/c7/7f1dc78c88dbea76c9ac8ae79aa5ef44.jpg"/>
          <p:cNvPicPr>
            <a:picLocks noChangeAspect="1" noChangeArrowheads="1"/>
          </p:cNvPicPr>
          <p:nvPr/>
        </p:nvPicPr>
        <p:blipFill>
          <a:blip r:embed="rId3" cstate="print"/>
          <a:srcRect b="7753"/>
          <a:stretch>
            <a:fillRect/>
          </a:stretch>
        </p:blipFill>
        <p:spPr bwMode="auto">
          <a:xfrm>
            <a:off x="1907704" y="692696"/>
            <a:ext cx="5616624" cy="54726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Мой прекрасный сад</vt:lpstr>
      <vt:lpstr>Восковые мелки и акварель</vt:lpstr>
      <vt:lpstr>Акварель и гуашь</vt:lpstr>
      <vt:lpstr>Акварель и тушь</vt:lpstr>
      <vt:lpstr>Акварель и гелевая ручка</vt:lpstr>
      <vt:lpstr>Цветной карандаш и акварель</vt:lpstr>
      <vt:lpstr>НЮАНС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a</cp:lastModifiedBy>
  <cp:revision>9</cp:revision>
  <dcterms:created xsi:type="dcterms:W3CDTF">2019-07-28T18:48:13Z</dcterms:created>
  <dcterms:modified xsi:type="dcterms:W3CDTF">2019-07-28T20:15:29Z</dcterms:modified>
</cp:coreProperties>
</file>