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57167"/>
            <a:ext cx="4143372" cy="1357321"/>
          </a:xfrm>
        </p:spPr>
        <p:txBody>
          <a:bodyPr>
            <a:normAutofit/>
          </a:bodyPr>
          <a:lstStyle/>
          <a:p>
            <a:r>
              <a:rPr lang="ru-RU" dirty="0" smtClean="0"/>
              <a:t>«Игра в развитии речевых умений старших дошкольников»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29322" y="5214950"/>
            <a:ext cx="2928958" cy="10715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МБДОУ « Детский сад « Теремок»</a:t>
            </a:r>
          </a:p>
          <a:p>
            <a:endParaRPr lang="ru-RU" dirty="0" smtClean="0"/>
          </a:p>
          <a:p>
            <a:r>
              <a:rPr lang="ru-RU" dirty="0" smtClean="0"/>
              <a:t>Воспитатель : Сладкова Л.В.</a:t>
            </a:r>
          </a:p>
          <a:p>
            <a:endParaRPr lang="ru-RU" dirty="0" smtClean="0"/>
          </a:p>
          <a:p>
            <a:r>
              <a:rPr lang="ru-RU" dirty="0" smtClean="0"/>
              <a:t>                     </a:t>
            </a:r>
            <a:r>
              <a:rPr lang="ru-RU" dirty="0" smtClean="0"/>
              <a:t>2019г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IMG_38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42844" y="642918"/>
            <a:ext cx="5214974" cy="52149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  Работа с родителями.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Разработаны консультации, памятки : «Использование загадок, как средство формирования выразительности речи» , « Возрастные особенности восприятия литературных произведений дошкольниками и задачи ознакомления детей с книгой» и др. В индивидуальной беседе старалась ненавязчиво </a:t>
            </a:r>
            <a:r>
              <a:rPr lang="ru-RU" sz="2000" dirty="0" err="1" smtClean="0"/>
              <a:t>обьяснить</a:t>
            </a:r>
            <a:r>
              <a:rPr lang="ru-RU" sz="2000" dirty="0" smtClean="0"/>
              <a:t> родителям, дети которых нуждаются в помощи специалистов, всю серьёзность положения. Давала на дом домашнее задание для закрепления связной речи у детей. Также советую родителям больше разговаривать с детьми, читать книжки на ночь, играть в словесные игры.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501122" cy="164307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Благодарю за внимание.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514351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Подготовила : Воспитатель 1 категории Сладкова Любовь Владимировна.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58246" cy="528641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«Игра имеет важное значение в жизни ребёнка. Имеет то же значение, какое у взрослого имеет деятельность, работа, служба. Каков ребёнок в игре, таким во многом он будет в работе. Поэтому воспитание будущего деятеля происходит, прежде всего, в игре.»</a:t>
            </a:r>
            <a:br>
              <a:rPr lang="ru-RU" sz="3200" dirty="0" smtClean="0"/>
            </a:br>
            <a:r>
              <a:rPr lang="ru-RU" sz="3200" dirty="0" smtClean="0"/>
              <a:t>                                А. С. Макаренко.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14287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Речь лежит в основе овладения грамотой, она является основным средством общения людей между собой, речь играет большую роль в регуляции поведения и деятельности ребёнка на всех этапах его развития.</a:t>
            </a:r>
            <a:endParaRPr lang="ru-RU" sz="2000" dirty="0"/>
          </a:p>
        </p:txBody>
      </p:sp>
      <p:pic>
        <p:nvPicPr>
          <p:cNvPr id="9" name="Содержимое 8" descr="IMG_39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906869" cy="4286280"/>
          </a:xfrm>
        </p:spPr>
      </p:pic>
      <p:pic>
        <p:nvPicPr>
          <p:cNvPr id="10" name="Содержимое 9" descr="IMG_39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4286280" cy="421484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Играя с детьми в фонетические игры, в игры с язычком мы помогаем ему в освоении языка, накоплении знаний, развития умения общения . Дети открывают для себя удивительный мир слов, задумываются над их значением.</a:t>
            </a:r>
            <a:endParaRPr lang="ru-RU" sz="2000" dirty="0"/>
          </a:p>
        </p:txBody>
      </p:sp>
      <p:pic>
        <p:nvPicPr>
          <p:cNvPr id="5" name="Рисунок 4" descr="IMG_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715172" cy="4929222"/>
          </a:xfrm>
          <a:prstGeom prst="rect">
            <a:avLst/>
          </a:prstGeom>
        </p:spPr>
      </p:pic>
      <p:pic>
        <p:nvPicPr>
          <p:cNvPr id="7" name="Содержимое 6" descr="IMG_39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7858180" cy="51435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Игры с целью развития грамматического строя речи, на обогащение словаря: «Шиворот-навыворот», « Что такое хорошо? Что такое плохо?».</a:t>
            </a:r>
            <a:endParaRPr lang="ru-RU" sz="2000" dirty="0"/>
          </a:p>
        </p:txBody>
      </p:sp>
      <p:pic>
        <p:nvPicPr>
          <p:cNvPr id="8" name="Содержимое 7" descr="IMG_39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214686"/>
            <a:ext cx="4214842" cy="3357586"/>
          </a:xfrm>
        </p:spPr>
      </p:pic>
      <p:pic>
        <p:nvPicPr>
          <p:cNvPr id="7" name="Содержимое 6" descr="IMG_39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4286280" cy="335758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Игры – драматизации способствуют более глубокому пониманию смысла обыгрываемых произведений и активизируют речь.</a:t>
            </a:r>
            <a:endParaRPr lang="ru-RU" sz="2000" dirty="0"/>
          </a:p>
        </p:txBody>
      </p:sp>
      <p:pic>
        <p:nvPicPr>
          <p:cNvPr id="4" name="Содержимое 3" descr="IMG_3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50072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868346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Строительно</a:t>
            </a:r>
            <a:r>
              <a:rPr lang="ru-RU" sz="2000" dirty="0" smtClean="0"/>
              <a:t> – конструктивные игры развивают конструктивные способности, расширяют знания о геометрических формах и пространственных отношениях.</a:t>
            </a:r>
            <a:endParaRPr lang="ru-RU" sz="2000" dirty="0"/>
          </a:p>
        </p:txBody>
      </p:sp>
      <p:pic>
        <p:nvPicPr>
          <p:cNvPr id="5" name="Содержимое 4" descr="IMG_38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214842" cy="4000528"/>
          </a:xfrm>
        </p:spPr>
      </p:pic>
      <p:pic>
        <p:nvPicPr>
          <p:cNvPr id="6" name="Содержимое 5" descr="IMG_38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500306"/>
            <a:ext cx="4071966" cy="407196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8572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Сюжетно – ролевые игры расширяют представления об окружающем мире, способствуют развитию речевого диалога.</a:t>
            </a:r>
            <a:endParaRPr lang="ru-RU" sz="2000" dirty="0"/>
          </a:p>
        </p:txBody>
      </p:sp>
      <p:pic>
        <p:nvPicPr>
          <p:cNvPr id="5" name="Содержимое 4" descr="IMG_39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000528" cy="4143403"/>
          </a:xfrm>
        </p:spPr>
      </p:pic>
      <p:pic>
        <p:nvPicPr>
          <p:cNvPr id="6" name="Содержимое 5" descr="IMG_39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00306"/>
            <a:ext cx="4429156" cy="407196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5001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Дидактические игры занимают особенно важное место в этой работе, поскольку, обязательным элементом в них является познавательное содержание и умственные задачи. А решая умственную задачу в игре, ребёнок научится запоминать, воспроизводить, классифицировать предметы и явления по общим признакам.</a:t>
            </a:r>
            <a:endParaRPr lang="ru-RU" sz="2000" dirty="0"/>
          </a:p>
        </p:txBody>
      </p:sp>
      <p:pic>
        <p:nvPicPr>
          <p:cNvPr id="4" name="Содержимое 3" descr="IMG_3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7358114" cy="514353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</TotalTime>
  <Words>358</Words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«Игра в развитии речевых умений старших дошкольников»</vt:lpstr>
      <vt:lpstr>«Игра имеет важное значение в жизни ребёнка. Имеет то же значение, какое у взрослого имеет деятельность, работа, служба. Каков ребёнок в игре, таким во многом он будет в работе. Поэтому воспитание будущего деятеля происходит, прежде всего, в игре.»                                 А. С. Макаренко.</vt:lpstr>
      <vt:lpstr>Речь лежит в основе овладения грамотой, она является основным средством общения людей между собой, речь играет большую роль в регуляции поведения и деятельности ребёнка на всех этапах его развития.</vt:lpstr>
      <vt:lpstr>Играя с детьми в фонетические игры, в игры с язычком мы помогаем ему в освоении языка, накоплении знаний, развития умения общения . Дети открывают для себя удивительный мир слов, задумываются над их значением.</vt:lpstr>
      <vt:lpstr>Игры с целью развития грамматического строя речи, на обогащение словаря: «Шиворот-навыворот», « Что такое хорошо? Что такое плохо?».</vt:lpstr>
      <vt:lpstr>Игры – драматизации способствуют более глубокому пониманию смысла обыгрываемых произведений и активизируют речь.</vt:lpstr>
      <vt:lpstr>Строительно – конструктивные игры развивают конструктивные способности, расширяют знания о геометрических формах и пространственных отношениях.</vt:lpstr>
      <vt:lpstr>Сюжетно – ролевые игры расширяют представления об окружающем мире, способствуют развитию речевого диалога.</vt:lpstr>
      <vt:lpstr>Дидактические игры занимают особенно важное место в этой работе, поскольку, обязательным элементом в них является познавательное содержание и умственные задачи. А решая умственную задачу в игре, ребёнок научится запоминать, воспроизводить, классифицировать предметы и явления по общим признакам.</vt:lpstr>
      <vt:lpstr>                   Работа с родителями.</vt:lpstr>
      <vt:lpstr>Благодарю за внимание.</vt:lpstr>
      <vt:lpstr>          Подготовила : Воспитатель 1 категории Сладкова Любовь Владимировна.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24</cp:revision>
  <dcterms:created xsi:type="dcterms:W3CDTF">2015-03-17T10:14:35Z</dcterms:created>
  <dcterms:modified xsi:type="dcterms:W3CDTF">2020-05-20T11:42:55Z</dcterms:modified>
</cp:coreProperties>
</file>