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sldIdLst>
    <p:sldId id="256" r:id="rId6"/>
    <p:sldId id="257" r:id="rId7"/>
    <p:sldId id="260" r:id="rId8"/>
    <p:sldId id="270" r:id="rId9"/>
    <p:sldId id="261" r:id="rId10"/>
    <p:sldId id="275" r:id="rId11"/>
    <p:sldId id="276" r:id="rId12"/>
    <p:sldId id="283" r:id="rId13"/>
    <p:sldId id="281" r:id="rId14"/>
    <p:sldId id="282" r:id="rId15"/>
    <p:sldId id="277" r:id="rId16"/>
    <p:sldId id="268" r:id="rId17"/>
    <p:sldId id="263" r:id="rId18"/>
    <p:sldId id="284" r:id="rId19"/>
    <p:sldId id="27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7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97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81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3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55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81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9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0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55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9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78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40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90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88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3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37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29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09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8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11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3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69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07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19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4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9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52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46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6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61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15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5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880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19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73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54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87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88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97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1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92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32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21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12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81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97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37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00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3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3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0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9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8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0AEF-CFEA-4009-80A5-5F4BCD1E7BA2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3201-10CF-4FD3-A59F-D9A6767F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2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6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8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0AEF-CFEA-4009-80A5-5F4BCD1E7B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3201-10CF-4FD3-A59F-D9A6767F46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5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272808" cy="30243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Мастер класс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«Создание условий для организации творческих игр детей с привлечением родителей воспитанников»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653136"/>
            <a:ext cx="4824536" cy="13681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Подготовила: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Кузнецова Т.Н.</a:t>
            </a:r>
          </a:p>
        </p:txBody>
      </p:sp>
    </p:spTree>
    <p:extLst>
      <p:ext uri="{BB962C8B-B14F-4D97-AF65-F5344CB8AC3E}">
        <p14:creationId xmlns:p14="http://schemas.microsoft.com/office/powerpoint/2010/main" val="6961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ый проект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415" r="33170"/>
          <a:stretch/>
        </p:blipFill>
        <p:spPr>
          <a:xfrm>
            <a:off x="2843808" y="620688"/>
            <a:ext cx="3816424" cy="5544616"/>
          </a:xfrm>
          <a:prstGeom prst="rect">
            <a:avLst/>
          </a:prstGeom>
        </p:spPr>
      </p:pic>
      <p:pic>
        <p:nvPicPr>
          <p:cNvPr id="3" name="Рисунок 2" descr="C:\Users\таня\Pictures\фото для твор игр\QMQC9936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20688"/>
            <a:ext cx="8280920" cy="55446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667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ня\Pictures\фото для твор игр\IMG_66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88024" cy="38816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 descr="C:\Users\таня\Pictures\фото для твор игр\IMG_669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r="4281"/>
          <a:stretch/>
        </p:blipFill>
        <p:spPr bwMode="auto">
          <a:xfrm>
            <a:off x="3131840" y="345947"/>
            <a:ext cx="5686117" cy="39928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C:\Users\таня\Pictures\фото для твор игр\IMG_66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9743"/>
            <a:ext cx="5940425" cy="44577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C:\Users\таня\Pictures\фото для твор игр\IMG_67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196752"/>
            <a:ext cx="6404904" cy="52463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C:\Users\таня\Pictures\фото для твор игр\IMG_67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2200"/>
            <a:ext cx="6588497" cy="55721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C:\Users\таня\Pictures\фото для твор игр\IMG_67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200"/>
            <a:ext cx="8422421" cy="58251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511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33724" y="116633"/>
            <a:ext cx="6217892" cy="67413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002060"/>
                </a:solidFill>
              </a:rPr>
              <a:t>Синель — </a:t>
            </a:r>
            <a:r>
              <a:rPr lang="ru-RU" sz="2200" b="1" i="1" dirty="0">
                <a:solidFill>
                  <a:srgbClr val="002060"/>
                </a:solidFill>
              </a:rPr>
              <a:t>(в переводе — гусеница)</a:t>
            </a:r>
            <a:r>
              <a:rPr lang="ru-RU" sz="2200" b="1" dirty="0">
                <a:solidFill>
                  <a:srgbClr val="002060"/>
                </a:solidFill>
              </a:rPr>
              <a:t> — это пушистый, с бархатистым ворсом шнурок, скрученный из нескольких нитей, между которыми захвачен ряд коротких кончиков нитей, торчащих во все стороны </a:t>
            </a:r>
            <a:r>
              <a:rPr lang="ru-RU" sz="2200" b="1" i="1" dirty="0">
                <a:solidFill>
                  <a:srgbClr val="002060"/>
                </a:solidFill>
              </a:rPr>
              <a:t>(ворс)</a:t>
            </a:r>
            <a:r>
              <a:rPr lang="ru-RU" sz="2200" b="1" dirty="0">
                <a:solidFill>
                  <a:srgbClr val="002060"/>
                </a:solidFill>
              </a:rPr>
              <a:t>. 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 Вообще-то эта гибкая пушистая проволока - это ершики для очистки курительных трубок. В нашей стране ее никогда не производили, поэтому еще несколько лет назад многие люди о ней ничего не слышали. Многие авторы зарубежных педагогических методик быстро поняли, что для детского творчества это очень полезная вещь и рекомендуют пушистую проволоку  для творчество и развития мелкой моторики у детей дошкольного возраста. Из нее можно делать симпатичные пушистые поделки. </a:t>
            </a:r>
          </a:p>
        </p:txBody>
      </p:sp>
      <p:pic>
        <p:nvPicPr>
          <p:cNvPr id="6148" name="Picture 4" descr="https://www.ofsi.ru/upload/iblock/049/661520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01" y="606997"/>
            <a:ext cx="2880320" cy="28803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0-tub-ru.yandex.net/i?id=2f5ae3e415498b76576c52058d9a9588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7" y="3487317"/>
            <a:ext cx="2783633" cy="27499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404664"/>
            <a:ext cx="8280920" cy="180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002060"/>
                </a:solidFill>
              </a:rPr>
              <a:t>Из пушистых палочек ребенок с удовольствием смастерит не только фигурки забавных животных, цветов, овощей и фруктов, </a:t>
            </a:r>
            <a:r>
              <a:rPr lang="ru-RU" sz="2200" b="1" dirty="0" smtClean="0">
                <a:solidFill>
                  <a:srgbClr val="002060"/>
                </a:solidFill>
              </a:rPr>
              <a:t>а также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можно </a:t>
            </a:r>
            <a:r>
              <a:rPr lang="ru-RU" sz="2200" b="1" dirty="0" smtClean="0">
                <a:solidFill>
                  <a:srgbClr val="002060"/>
                </a:solidFill>
              </a:rPr>
              <a:t>предложить дошкольникам изготовить </a:t>
            </a:r>
            <a:r>
              <a:rPr lang="ru-RU" sz="2200" b="1" dirty="0">
                <a:solidFill>
                  <a:srgbClr val="002060"/>
                </a:solidFill>
              </a:rPr>
              <a:t>буквы и цифры – возможности для творчества не ограничены! 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3" name="Рисунок 2" descr="C:\Users\таня\Pictures\фото для твор игр\IMG_63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92480" cy="62646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C:\Users\таня\Pictures\фото для твор игр\IMG_63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8892480" cy="62646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C:\Users\таня\Pictures\фото для твор игр\IMG_639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71" r="16229" b="13158"/>
          <a:stretch/>
        </p:blipFill>
        <p:spPr bwMode="auto">
          <a:xfrm>
            <a:off x="116472" y="347769"/>
            <a:ext cx="4976495" cy="63309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аня\Pictures\фото для твор игр\IMG_639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r="13308" b="10672"/>
          <a:stretch/>
        </p:blipFill>
        <p:spPr bwMode="auto">
          <a:xfrm>
            <a:off x="4876383" y="332656"/>
            <a:ext cx="4123601" cy="63518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таня\AppData\Local\Microsoft\Windows\Temporary Internet Files\Content.Word\IMG_64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r="13696" b="7895"/>
          <a:stretch/>
        </p:blipFill>
        <p:spPr bwMode="auto">
          <a:xfrm>
            <a:off x="467544" y="300270"/>
            <a:ext cx="4176464" cy="64259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таня\Pictures\фото для твор игр\IUQU4922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r="2989"/>
          <a:stretch/>
        </p:blipFill>
        <p:spPr bwMode="auto">
          <a:xfrm>
            <a:off x="116472" y="404664"/>
            <a:ext cx="8883513" cy="62798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56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-last.ru/uploads/posts/2017-06/1498678135_12vishenka-iz-sinelnoy-provolo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" y="24474"/>
            <a:ext cx="4427984" cy="33209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82a30ddcf5f5e7af082d63144e6eea4d-sr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36" y="24474"/>
            <a:ext cx="4653769" cy="33209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246f3006a16f4012a917b4656a48aaa3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6" y="3501008"/>
            <a:ext cx="4453022" cy="32129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zen_doc/245342/pub_5cb5ff3a9abb9f00b09677c7_5cb60153f28b6600b234ccd2/scale_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5078" r="16801" b="4703"/>
          <a:stretch/>
        </p:blipFill>
        <p:spPr bwMode="auto">
          <a:xfrm>
            <a:off x="4572000" y="3444601"/>
            <a:ext cx="4513005" cy="32427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448377"/>
            <a:ext cx="8424936" cy="30526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002060"/>
                </a:solidFill>
              </a:rPr>
              <a:t>Творческие игры для детей способствуют всестороннему и гармоничному развитию дошкольников и поэтому </a:t>
            </a:r>
            <a:r>
              <a:rPr lang="ru-RU" sz="2200" b="1" dirty="0" smtClean="0">
                <a:solidFill>
                  <a:srgbClr val="002060"/>
                </a:solidFill>
              </a:rPr>
              <a:t>стремление </a:t>
            </a:r>
            <a:r>
              <a:rPr lang="ru-RU" sz="2200" b="1" dirty="0">
                <a:solidFill>
                  <a:srgbClr val="002060"/>
                </a:solidFill>
              </a:rPr>
              <a:t>играть всегда и везде – не помеха для обучения и воспитания. Задача взрослых </a:t>
            </a:r>
            <a:r>
              <a:rPr lang="ru-RU" sz="2200" b="1" dirty="0" smtClean="0">
                <a:solidFill>
                  <a:srgbClr val="002060"/>
                </a:solidFill>
              </a:rPr>
              <a:t>–организовать</a:t>
            </a:r>
            <a:r>
              <a:rPr lang="ru-RU" sz="2200" b="1" dirty="0">
                <a:solidFill>
                  <a:srgbClr val="002060"/>
                </a:solidFill>
              </a:rPr>
              <a:t>, </a:t>
            </a:r>
            <a:r>
              <a:rPr lang="ru-RU" sz="2200" b="1" dirty="0" smtClean="0">
                <a:solidFill>
                  <a:srgbClr val="002060"/>
                </a:solidFill>
              </a:rPr>
              <a:t>создать необходимые условия, </a:t>
            </a:r>
            <a:r>
              <a:rPr lang="ru-RU" sz="2200" b="1" dirty="0">
                <a:solidFill>
                  <a:srgbClr val="002060"/>
                </a:solidFill>
              </a:rPr>
              <a:t>придать им творческое направление, и любое занятие будет </a:t>
            </a:r>
            <a:r>
              <a:rPr lang="ru-RU" sz="2200" b="1" dirty="0" smtClean="0">
                <a:solidFill>
                  <a:srgbClr val="002060"/>
                </a:solidFill>
              </a:rPr>
              <a:t>интересным и развивающим для </a:t>
            </a:r>
            <a:r>
              <a:rPr lang="ru-RU" sz="2200" b="1" dirty="0">
                <a:solidFill>
                  <a:srgbClr val="002060"/>
                </a:solidFill>
              </a:rPr>
              <a:t>детей.</a:t>
            </a:r>
          </a:p>
          <a:p>
            <a:r>
              <a:rPr lang="ru-RU" sz="2200" b="1" i="1" dirty="0">
                <a:solidFill>
                  <a:srgbClr val="002060"/>
                </a:solidFill>
              </a:rPr>
              <a:t> 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https://avatars.mds.yandex.net/get-pdb/770122/d411dab1-6979-48f3-a789-db514ff2bcac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1008"/>
            <a:ext cx="3108803" cy="31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fs01.vseosvita.ua/01000062-ff9f/0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5" y="3392023"/>
            <a:ext cx="4536504" cy="33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content.foto.my.mail.ru/mail/muravjeva-a/_blogs/i-217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6048672" cy="22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://parnasse.ru/images/photos/medium/62621e44789041ffa24ed24f33b0ccd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http://parnasse.ru/images/photos/medium/62621e44789041ffa24ed24f33b0ccd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4" descr="http://parnasse.ru/images/photos/medium/62621e44789041ffa24ed24f33b0ccd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 descr="https://ldospk.ru/wikispk/images/0/0d/091372ea96b439174684934a55d4d53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80728"/>
            <a:ext cx="8570033" cy="15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71800" y="404664"/>
            <a:ext cx="5976664" cy="58326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Т</a:t>
            </a:r>
            <a:r>
              <a:rPr lang="ru-RU" sz="2800" b="1" dirty="0" smtClean="0">
                <a:solidFill>
                  <a:srgbClr val="002060"/>
                </a:solidFill>
              </a:rPr>
              <a:t>ворческая </a:t>
            </a:r>
            <a:r>
              <a:rPr lang="ru-RU" sz="2800" b="1" dirty="0">
                <a:solidFill>
                  <a:srgbClr val="002060"/>
                </a:solidFill>
              </a:rPr>
              <a:t>игра - важное средство всестороннего развития </a:t>
            </a:r>
            <a:r>
              <a:rPr lang="ru-RU" sz="2800" b="1" dirty="0" smtClean="0">
                <a:solidFill>
                  <a:srgbClr val="002060"/>
                </a:solidFill>
              </a:rPr>
              <a:t>детей, </a:t>
            </a:r>
            <a:r>
              <a:rPr lang="ru-RU" sz="2800" b="1" dirty="0">
                <a:solidFill>
                  <a:srgbClr val="002060"/>
                </a:solidFill>
              </a:rPr>
              <a:t>связанная со всеми видами их деятельности и для подготовки ребёнка к будущему, и для </a:t>
            </a:r>
            <a:r>
              <a:rPr lang="ru-RU" sz="2800" b="1" dirty="0" smtClean="0">
                <a:solidFill>
                  <a:srgbClr val="002060"/>
                </a:solidFill>
              </a:rPr>
              <a:t>того </a:t>
            </a:r>
            <a:r>
              <a:rPr lang="ru-RU" sz="2800" b="1" dirty="0">
                <a:solidFill>
                  <a:srgbClr val="002060"/>
                </a:solidFill>
              </a:rPr>
              <a:t>чтобы сделать его жизнь полной и счастливой 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r>
              <a:rPr lang="ru-RU" sz="2800" b="1" dirty="0">
                <a:solidFill>
                  <a:srgbClr val="002060"/>
                </a:solidFill>
              </a:rPr>
              <a:t> Проявление творчества в игре позволяет ребенку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лучше познать окружающий </a:t>
            </a:r>
            <a:r>
              <a:rPr lang="ru-RU" sz="2800" b="1" dirty="0" smtClean="0">
                <a:solidFill>
                  <a:srgbClr val="002060"/>
                </a:solidFill>
              </a:rPr>
              <a:t>мир, помогает </a:t>
            </a:r>
            <a:r>
              <a:rPr lang="ru-RU" sz="2800" b="1" dirty="0">
                <a:solidFill>
                  <a:srgbClr val="002060"/>
                </a:solidFill>
              </a:rPr>
              <a:t>развивать речь, обогащает словарный запас.</a:t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559630"/>
            <a:ext cx="6336704" cy="57606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</a:rPr>
              <a:t>Сенсорная коробка – это ёмкость, наполненная всякого рода </a:t>
            </a:r>
            <a:r>
              <a:rPr lang="ru-RU" sz="2800" b="1" dirty="0" smtClean="0">
                <a:solidFill>
                  <a:srgbClr val="002060"/>
                </a:solidFill>
              </a:rPr>
              <a:t>тактильным материалом</a:t>
            </a:r>
            <a:r>
              <a:rPr lang="ru-RU" sz="2800" b="1" dirty="0">
                <a:solidFill>
                  <a:srgbClr val="002060"/>
                </a:solidFill>
              </a:rPr>
              <a:t>. Сенсорная коробка развивает в детях </a:t>
            </a:r>
            <a:r>
              <a:rPr lang="ru-RU" sz="2800" b="1" dirty="0" smtClean="0">
                <a:solidFill>
                  <a:srgbClr val="002060"/>
                </a:solidFill>
              </a:rPr>
              <a:t>воображение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</a:rPr>
              <a:t>творчество, любознательность</a:t>
            </a:r>
            <a:r>
              <a:rPr lang="ru-RU" sz="2800" b="1" dirty="0">
                <a:solidFill>
                  <a:srgbClr val="002060"/>
                </a:solidFill>
              </a:rPr>
              <a:t>, усидчивость, терпение, координацию движений, а также развивает речь и обогащает словарь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8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712968" cy="30243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002060"/>
                </a:solidFill>
              </a:rPr>
              <a:t>Сенсорные коробки имеют ряд преимуществ, которые позволяют их широко использовать.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r>
              <a:rPr lang="ru-RU" sz="2200" b="1" dirty="0" smtClean="0">
                <a:solidFill>
                  <a:srgbClr val="002060"/>
                </a:solidFill>
              </a:rPr>
              <a:t>- </a:t>
            </a:r>
            <a:r>
              <a:rPr lang="ru-RU" sz="2200" b="1" dirty="0">
                <a:solidFill>
                  <a:srgbClr val="002060"/>
                </a:solidFill>
              </a:rPr>
              <a:t>не занимают много времени на подготовку;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- не занимают много места;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- практически не требуют финансовых вложений;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- предоставляют множество возможностей для обучения;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3429000"/>
            <a:ext cx="5904656" cy="30963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</a:rPr>
              <a:t>Для их создания вам понадобится ё</a:t>
            </a:r>
            <a:r>
              <a:rPr lang="ru-RU" sz="2000" b="1" u="sng" dirty="0">
                <a:solidFill>
                  <a:srgbClr val="002060"/>
                </a:solidFill>
              </a:rPr>
              <a:t>мкость</a:t>
            </a:r>
            <a:r>
              <a:rPr lang="ru-RU" sz="2000" b="1" dirty="0">
                <a:solidFill>
                  <a:srgbClr val="002060"/>
                </a:solidFill>
              </a:rPr>
              <a:t>: пластиковый контейнер, тазик, картонная коробка, большая миска и так далее;</a:t>
            </a:r>
          </a:p>
          <a:p>
            <a:r>
              <a:rPr lang="ru-RU" sz="2000" b="1" u="sng" dirty="0">
                <a:solidFill>
                  <a:srgbClr val="002060"/>
                </a:solidFill>
              </a:rPr>
              <a:t>наполнитель</a:t>
            </a:r>
            <a:r>
              <a:rPr lang="ru-RU" sz="2000" b="1" dirty="0">
                <a:solidFill>
                  <a:srgbClr val="002060"/>
                </a:solidFill>
              </a:rPr>
              <a:t>: любой тактильный материал </a:t>
            </a:r>
            <a:r>
              <a:rPr lang="ru-RU" sz="2000" b="1" i="1" dirty="0">
                <a:solidFill>
                  <a:srgbClr val="002060"/>
                </a:solidFill>
              </a:rPr>
              <a:t>(сыпучий, жидкий, мягкий </a:t>
            </a:r>
            <a:r>
              <a:rPr lang="ru-RU" sz="2000" b="1" i="1" dirty="0" smtClean="0">
                <a:solidFill>
                  <a:srgbClr val="002060"/>
                </a:solidFill>
              </a:rPr>
              <a:t>и  т.д.)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u="sng" dirty="0">
                <a:solidFill>
                  <a:srgbClr val="002060"/>
                </a:solidFill>
              </a:rPr>
              <a:t>различные </a:t>
            </a:r>
            <a:r>
              <a:rPr lang="ru-RU" sz="2000" b="1" dirty="0" smtClean="0">
                <a:solidFill>
                  <a:srgbClr val="002060"/>
                </a:solidFill>
              </a:rPr>
              <a:t>игрушки </a:t>
            </a:r>
            <a:r>
              <a:rPr lang="ru-RU" sz="2000" b="1" dirty="0">
                <a:solidFill>
                  <a:srgbClr val="002060"/>
                </a:solidFill>
              </a:rPr>
              <a:t>и предметы;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инструменты для пересыпания, переливания </a:t>
            </a:r>
            <a:r>
              <a:rPr lang="ru-RU" sz="2000" b="1" i="1" dirty="0">
                <a:solidFill>
                  <a:srgbClr val="002060"/>
                </a:solidFill>
              </a:rPr>
              <a:t>(совочки, ложки, формочки, ведерки и так далее)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7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79512" y="404664"/>
            <a:ext cx="6336704" cy="5976664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Дорогие наши папы и мамы,</a:t>
            </a:r>
            <a:endParaRPr lang="ru-RU" sz="2000" dirty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дедушки и бабушки, тема этой недели -</a:t>
            </a:r>
            <a:endParaRPr lang="ru-RU" sz="2000" dirty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«Дикие животные зимой».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i="1" dirty="0"/>
              <a:t> Мы живём на Земле и связаны с природой. И конечно, должны относиться к ней бережно, заботливо. А это нужно воспитывать с детства.</a:t>
            </a:r>
            <a:endParaRPr lang="ru-RU" sz="2000" dirty="0"/>
          </a:p>
          <a:p>
            <a:r>
              <a:rPr lang="ru-RU" sz="2000" b="1" i="1" dirty="0"/>
              <a:t> Помогите нам узнать о том, как тяжело живётся диким животным зимой. И что происходит с ними в это время года (меняют шубки, запасаются пищей, медведь и ёжик впадают в зимнюю спячку).</a:t>
            </a:r>
            <a:endParaRPr lang="ru-RU" sz="2000" dirty="0"/>
          </a:p>
          <a:p>
            <a:r>
              <a:rPr lang="ru-RU" sz="2000" b="1" i="1" dirty="0"/>
              <a:t> Чтобы закрепить знания, помогите нам создать сенсорный ящик, для этого нам нужна манная крупа и вата.</a:t>
            </a:r>
            <a:endParaRPr lang="ru-RU" sz="2000" dirty="0"/>
          </a:p>
          <a:p>
            <a:r>
              <a:rPr lang="ru-RU" sz="2000" b="1" i="1" dirty="0"/>
              <a:t>Воспитывайте </a:t>
            </a:r>
            <a:r>
              <a:rPr lang="ru-RU" sz="2000" b="1" i="1" dirty="0" smtClean="0"/>
              <a:t>у детей бережное </a:t>
            </a:r>
            <a:r>
              <a:rPr lang="ru-RU" sz="2000" b="1" i="1" dirty="0"/>
              <a:t>и заботливое </a:t>
            </a:r>
            <a:r>
              <a:rPr lang="ru-RU" sz="2000" b="1" i="1" dirty="0" smtClean="0"/>
              <a:t>отношение к </a:t>
            </a:r>
            <a:r>
              <a:rPr lang="ru-RU" sz="2000" b="1" i="1" dirty="0"/>
              <a:t>нашей природе.</a:t>
            </a:r>
            <a:endParaRPr lang="ru-RU" sz="2000" dirty="0"/>
          </a:p>
          <a:p>
            <a:pPr algn="r"/>
            <a:r>
              <a:rPr lang="ru-RU" sz="2000" b="1" i="1" dirty="0"/>
              <a:t>Дети и воспитатели</a:t>
            </a:r>
            <a:endParaRPr lang="ru-RU" sz="2000" dirty="0"/>
          </a:p>
          <a:p>
            <a:pPr algn="r"/>
            <a:r>
              <a:rPr lang="ru-RU" sz="2000" b="1" i="1" dirty="0"/>
              <a:t>Группа «Ромашка»</a:t>
            </a:r>
            <a:endParaRPr lang="ru-RU" sz="2000" dirty="0"/>
          </a:p>
          <a:p>
            <a:pPr algn="r"/>
            <a:r>
              <a:rPr lang="ru-RU" dirty="0"/>
              <a:t> </a:t>
            </a:r>
          </a:p>
        </p:txBody>
      </p:sp>
      <p:pic>
        <p:nvPicPr>
          <p:cNvPr id="1026" name="Picture 2" descr="https://www.gifki.org/data/media/235/elektronnaya-pochta-i-elektronnoe-pismo-animatsionnaya-kartinka-08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27" y="188640"/>
            <a:ext cx="3832815" cy="22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ня\Pictures\фото для твор игр\IMG_62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t="13158" r="18358" b="18421"/>
          <a:stretch/>
        </p:blipFill>
        <p:spPr bwMode="auto">
          <a:xfrm>
            <a:off x="539552" y="764704"/>
            <a:ext cx="7920880" cy="525658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таня\Pictures\фото для твор игр\IMG_618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t="6141" r="6863" b="1462"/>
          <a:stretch/>
        </p:blipFill>
        <p:spPr bwMode="auto">
          <a:xfrm>
            <a:off x="683568" y="753039"/>
            <a:ext cx="7632848" cy="55446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таня\Pictures\фото для твор игр\IMG_626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b="3508"/>
          <a:stretch/>
        </p:blipFill>
        <p:spPr bwMode="auto">
          <a:xfrm>
            <a:off x="660560" y="764704"/>
            <a:ext cx="7776864" cy="55446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752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ня\Pictures\фото для твор игр\IMG_63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8136904" cy="59046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 descr="C:\Users\таня\Pictures\фото для твор игр\IMG_63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1" y="332656"/>
            <a:ext cx="8280921" cy="60486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938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23875"/>
            <a:ext cx="7102475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таня\Pictures\фото для твор игр\IMG_63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8288977" cy="59046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C:\Users\таня\Pictures\фото для твор игр\DBTE7493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r="2210"/>
          <a:stretch/>
        </p:blipFill>
        <p:spPr bwMode="auto">
          <a:xfrm>
            <a:off x="467546" y="523875"/>
            <a:ext cx="8288976" cy="58574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таня\Pictures\фото для твор игр\IMG_643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" r="12122"/>
          <a:stretch/>
        </p:blipFill>
        <p:spPr bwMode="auto">
          <a:xfrm>
            <a:off x="323528" y="476672"/>
            <a:ext cx="8568952" cy="59046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1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ый проект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010" r="33796"/>
          <a:stretch/>
        </p:blipFill>
        <p:spPr>
          <a:xfrm>
            <a:off x="2267744" y="476672"/>
            <a:ext cx="4464495" cy="5783781"/>
          </a:xfrm>
          <a:prstGeom prst="rect">
            <a:avLst/>
          </a:prstGeom>
        </p:spPr>
      </p:pic>
      <p:pic>
        <p:nvPicPr>
          <p:cNvPr id="3" name="Рисунок 2" descr="C:\Users\таня\Pictures\фото для твор игр\IMG_639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2"/>
          <a:stretch/>
        </p:blipFill>
        <p:spPr bwMode="auto">
          <a:xfrm>
            <a:off x="719571" y="441226"/>
            <a:ext cx="7560840" cy="56886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14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151</Words>
  <Application>Microsoft Office PowerPoint</Application>
  <PresentationFormat>Экран (4:3)</PresentationFormat>
  <Paragraphs>30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Тема Office</vt:lpstr>
      <vt:lpstr>1_Тема Office</vt:lpstr>
      <vt:lpstr>2_Тема Office</vt:lpstr>
      <vt:lpstr>4_Тема Office</vt:lpstr>
      <vt:lpstr>5_Тема Office</vt:lpstr>
      <vt:lpstr>Мастер класс «Создание условий для организации творческих игр детей с привлечением родителей воспитанников»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Bukmop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27</cp:revision>
  <dcterms:created xsi:type="dcterms:W3CDTF">2020-01-20T15:46:18Z</dcterms:created>
  <dcterms:modified xsi:type="dcterms:W3CDTF">2020-01-26T12:23:23Z</dcterms:modified>
</cp:coreProperties>
</file>