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9" r:id="rId4"/>
    <p:sldId id="268" r:id="rId5"/>
    <p:sldId id="267" r:id="rId6"/>
    <p:sldId id="266" r:id="rId7"/>
    <p:sldId id="273" r:id="rId8"/>
    <p:sldId id="265" r:id="rId9"/>
    <p:sldId id="264" r:id="rId10"/>
    <p:sldId id="271" r:id="rId11"/>
    <p:sldId id="284" r:id="rId12"/>
    <p:sldId id="263" r:id="rId13"/>
    <p:sldId id="285" r:id="rId14"/>
    <p:sldId id="272" r:id="rId15"/>
    <p:sldId id="262" r:id="rId16"/>
    <p:sldId id="286" r:id="rId17"/>
    <p:sldId id="261" r:id="rId18"/>
    <p:sldId id="260" r:id="rId19"/>
    <p:sldId id="287" r:id="rId20"/>
    <p:sldId id="259" r:id="rId21"/>
    <p:sldId id="288" r:id="rId22"/>
    <p:sldId id="257" r:id="rId23"/>
    <p:sldId id="291" r:id="rId24"/>
    <p:sldId id="274" r:id="rId25"/>
    <p:sldId id="277" r:id="rId26"/>
    <p:sldId id="275" r:id="rId27"/>
    <p:sldId id="278" r:id="rId28"/>
    <p:sldId id="289" r:id="rId29"/>
    <p:sldId id="290" r:id="rId30"/>
    <p:sldId id="279" r:id="rId31"/>
    <p:sldId id="280" r:id="rId32"/>
    <p:sldId id="28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3BE6-3132-46F3-8381-BA6AD6D0E126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F844-BB9E-4810-9D28-2D74EDA3F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90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3BE6-3132-46F3-8381-BA6AD6D0E126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F844-BB9E-4810-9D28-2D74EDA3F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047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3BE6-3132-46F3-8381-BA6AD6D0E126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F844-BB9E-4810-9D28-2D74EDA3F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23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3BE6-3132-46F3-8381-BA6AD6D0E126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F844-BB9E-4810-9D28-2D74EDA3F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60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3BE6-3132-46F3-8381-BA6AD6D0E126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F844-BB9E-4810-9D28-2D74EDA3F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17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3BE6-3132-46F3-8381-BA6AD6D0E126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F844-BB9E-4810-9D28-2D74EDA3F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50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3BE6-3132-46F3-8381-BA6AD6D0E126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F844-BB9E-4810-9D28-2D74EDA3F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24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3BE6-3132-46F3-8381-BA6AD6D0E126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F844-BB9E-4810-9D28-2D74EDA3F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90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3BE6-3132-46F3-8381-BA6AD6D0E126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F844-BB9E-4810-9D28-2D74EDA3F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24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3BE6-3132-46F3-8381-BA6AD6D0E126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F844-BB9E-4810-9D28-2D74EDA3F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36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3BE6-3132-46F3-8381-BA6AD6D0E126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F844-BB9E-4810-9D28-2D74EDA3F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90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3BE6-3132-46F3-8381-BA6AD6D0E126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6F844-BB9E-4810-9D28-2D74EDA3F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91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352928" cy="13541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Методы и техники изготовления русской народной игрушки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35334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1600" dirty="0" err="1" smtClean="0"/>
              <a:t>Ладова</a:t>
            </a:r>
            <a:r>
              <a:rPr lang="ru-RU" sz="1600" dirty="0" smtClean="0"/>
              <a:t> С.В. Педагог </a:t>
            </a:r>
            <a:r>
              <a:rPr lang="ru-RU" sz="1600" dirty="0" err="1" smtClean="0"/>
              <a:t>дополительного</a:t>
            </a:r>
            <a:r>
              <a:rPr lang="ru-RU" sz="1600" dirty="0" smtClean="0"/>
              <a:t> образования </a:t>
            </a:r>
            <a:endParaRPr lang="ru-RU" sz="1600" dirty="0" smtClean="0"/>
          </a:p>
          <a:p>
            <a:pPr marL="0" indent="0" algn="ctr">
              <a:buNone/>
            </a:pPr>
            <a:r>
              <a:rPr lang="ru-RU" sz="1600" dirty="0" smtClean="0"/>
              <a:t>высшей </a:t>
            </a:r>
            <a:r>
              <a:rPr lang="ru-RU" sz="1600" dirty="0" smtClean="0"/>
              <a:t>категории</a:t>
            </a:r>
          </a:p>
          <a:p>
            <a:pPr marL="0" indent="0" algn="ctr">
              <a:buNone/>
            </a:pPr>
            <a:r>
              <a:rPr lang="ru-RU" sz="1600" dirty="0" smtClean="0"/>
              <a:t>2020 год</a:t>
            </a:r>
            <a:endParaRPr lang="ru-RU" sz="1600" dirty="0"/>
          </a:p>
        </p:txBody>
      </p:sp>
      <p:pic>
        <p:nvPicPr>
          <p:cNvPr id="2050" name="Picture 2" descr="C:\Users\user\Desktop\Русская народная игрушка\Картинки\535298_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90419"/>
            <a:ext cx="6174134" cy="318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819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Русская народная игрушка\Картинки\Новая папка\img-ucl4wq-450x4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42115"/>
            <a:ext cx="6586611" cy="661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486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user\Desktop\Русская народная игрушка\Картинки\1540133570_bogorodskaja-igrushka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325"/>
            <a:ext cx="877052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998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Русская народная игрушка\Картинки\535298_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24744"/>
            <a:ext cx="9577234" cy="494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913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user\Desktop\Русская народная игрушка\Картинки\2cbdaac19ecd5383c2a0b5207e12ff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44" y="167313"/>
            <a:ext cx="7633551" cy="6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user\Desktop\Русская народная игрушка\Картинки\igrushka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" y="167314"/>
            <a:ext cx="5155125" cy="6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922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Русская народная игрушка\Картинки\Новая папка\79159-soldatiki-na-razvode-sergievskaya-makhovaya-rezba_1_-940x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889"/>
            <a:ext cx="10834307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user\Desktop\Русская народная игрушка\Картинки\Новая папка\79150-gusar-v-zheltom-mentike-sergievskaya-makhovaya-rezba-1024x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92696"/>
            <a:ext cx="3200400" cy="629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60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Русская народная игрушка\Картинки\01bcecc992c2500ce083faa3cc1f9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18880"/>
            <a:ext cx="5220462" cy="697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Русская народная игрушка\Картинки\456130a8d7f6090daec938f458e3b2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952"/>
            <a:ext cx="5131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383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user\Desktop\Русская народная игрушка\Картинки\2324.75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45698" cy="630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974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Русская народная игрушка\Картинки\d54d81a81940805795fd929c08d1ff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48680"/>
            <a:ext cx="9501026" cy="581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56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user\Desktop\Русская народная игрушка\Картинки\071d41ec59b5717f7483ce7620473d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8196"/>
            <a:ext cx="8208912" cy="635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403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user\Desktop\Русская народная игрушка\Картинки\matreshka-izgotovl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1"/>
            <a:ext cx="5715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C:\Users\user\Desktop\Русская народная игрушка\Картинки\matreshka-istor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2521"/>
            <a:ext cx="5292080" cy="372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8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920880" cy="2304255"/>
          </a:xfrm>
        </p:spPr>
        <p:txBody>
          <a:bodyPr>
            <a:noAutofit/>
          </a:bodyPr>
          <a:lstStyle/>
          <a:p>
            <a:r>
              <a:rPr lang="ru-RU" sz="2000" dirty="0"/>
              <a:t>Русская народная игрушка является важным этническим элементом и памятником традиционной культуры русского народа. В ней соединяются средства декоративно-прикладного и изобразительного </a:t>
            </a:r>
            <a:r>
              <a:rPr lang="ru-RU" sz="2000" dirty="0" smtClean="0"/>
              <a:t>искусства.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Игрушка - это также традиционный элемент воспитания детей. Дети познают мир и социализируются в обществе через игру.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420888"/>
            <a:ext cx="6656784" cy="3217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user\Desktop\Русская народная игрушка\Картинки\matreshka_12_111852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678" y="2306546"/>
            <a:ext cx="5256584" cy="455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87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Русская народная игрушка\Картинки\Новая папка\2015121517504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7974"/>
            <a:ext cx="3528392" cy="314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Берестяная игрушка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13316" name="Picture 4" descr="C:\Users\user\Desktop\Русская народная игрушка\Картинки\Новая папка\unname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76152"/>
            <a:ext cx="317182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user\Desktop\Русская народная игрушка\Картинки\Новая папка\загружен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03485"/>
            <a:ext cx="3500989" cy="345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448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user\Desktop\Русская народная игрушка\Картинки\Новая папка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1" y="257175"/>
            <a:ext cx="48768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C:\Users\user\Desktop\Русская народная игрушка\Картинки\Narodnaya_igrushka_iz_beresty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647" y="3068960"/>
            <a:ext cx="5387353" cy="359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39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Тряпичная кукла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5" name="Picture 3" descr="C:\Users\user\Desktop\Русская народная игрушка\Картинки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873503" cy="5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818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user\Desktop\Русская народная игрушка\Картинки\Тряпичные\b0af06b2e69ee598d66d68983f2f9e2b56a1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7360877" cy="59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Куклы-скрутка и «на </a:t>
            </a:r>
            <a:r>
              <a:rPr lang="ru-RU" dirty="0" err="1" smtClean="0"/>
              <a:t>выхвалку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C:\Users\user\Desktop\Русская народная игрушка\Картинки\aec39e4a3ebd5ff829ee64b864f8ae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" y="1196752"/>
            <a:ext cx="4673600" cy="6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728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Игровые</a:t>
            </a:r>
            <a:endParaRPr lang="ru-RU" dirty="0"/>
          </a:p>
        </p:txBody>
      </p:sp>
      <p:pic>
        <p:nvPicPr>
          <p:cNvPr id="20483" name="Picture 3" descr="C:\Users\user\Desktop\Русская народная игрушка\Картинки\Тряпичные\ccff76d46d215ebb5de2fc640962f1d7eae1q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628117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user\Desktop\Русская народная игрушка\Картинки\Тряпичные\ce857cc68586b48d8acccc47a4fc3ecd2029j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94414"/>
            <a:ext cx="4067944" cy="505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904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066130"/>
          </a:xfrm>
        </p:spPr>
        <p:txBody>
          <a:bodyPr/>
          <a:lstStyle/>
          <a:p>
            <a:r>
              <a:rPr lang="ru-RU" dirty="0" smtClean="0"/>
              <a:t>Обереги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1" name="Picture 3" descr="C:\Users\user\Desktop\Русская народная игрушка\Картинки\Тряпичные\5777fac920134e183a3a36eaf8b20c0dee42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628800"/>
            <a:ext cx="5021289" cy="5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user\Desktop\Русская народная игрушка\Картинки\Тряпичные\29493a9296c00100d356e69fe491f4dc47802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30378"/>
            <a:ext cx="5051575" cy="76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095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997152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4600" dirty="0" smtClean="0"/>
          </a:p>
          <a:p>
            <a:endParaRPr lang="ru-RU" sz="4600" dirty="0"/>
          </a:p>
          <a:p>
            <a:endParaRPr lang="ru-RU" sz="6500" dirty="0" smtClean="0"/>
          </a:p>
          <a:p>
            <a:endParaRPr lang="ru-RU" sz="6500" dirty="0" smtClean="0"/>
          </a:p>
          <a:p>
            <a:r>
              <a:rPr lang="ru-RU" sz="6500" dirty="0" smtClean="0"/>
              <a:t>Обереги</a:t>
            </a:r>
            <a:endParaRPr lang="ru-RU" sz="6500" dirty="0"/>
          </a:p>
        </p:txBody>
      </p:sp>
      <p:pic>
        <p:nvPicPr>
          <p:cNvPr id="23555" name="Picture 3" descr="C:\Users\user\Desktop\Русская народная игрушка\Картинки\Тряпичные\951459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976"/>
            <a:ext cx="8339782" cy="566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636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Обереги</a:t>
            </a:r>
            <a:endParaRPr lang="ru-RU" dirty="0"/>
          </a:p>
          <a:p>
            <a:endParaRPr lang="ru-RU" dirty="0"/>
          </a:p>
        </p:txBody>
      </p:sp>
      <p:pic>
        <p:nvPicPr>
          <p:cNvPr id="24578" name="Picture 2" descr="C:\Users\user\Desktop\Русская народная игрушка\Картинки\Тряпичные\858774eb308f5dbb06888550cdd4443e4c60v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8552" cy="339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user\Desktop\Русская народная игрушка\Картинки\b3a327e281bf8c48396cee061b6c527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38251"/>
            <a:ext cx="5733207" cy="381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780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Обереги</a:t>
            </a:r>
            <a:endParaRPr lang="ru-RU" dirty="0"/>
          </a:p>
        </p:txBody>
      </p:sp>
      <p:pic>
        <p:nvPicPr>
          <p:cNvPr id="35842" name="Picture 2" descr="C:\Users\user\Desktop\Русская народная игрушка\Картинки\Podorojnitsa_kuk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6678"/>
            <a:ext cx="6502401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C:\Users\user\Desktop\Русская народная игрушка\Картинки\krest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20955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621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Обрядовые</a:t>
            </a:r>
            <a:endParaRPr lang="ru-RU" dirty="0"/>
          </a:p>
        </p:txBody>
      </p:sp>
      <p:pic>
        <p:nvPicPr>
          <p:cNvPr id="36866" name="Picture 2" descr="C:\Users\user\Desktop\Русская народная игрушка\Картинки\kukla-desiatiruc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6280186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C:\Users\user\Desktop\Русская народная игрушка\Картинки\DSC003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4772025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395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/>
          </a:bodyPr>
          <a:lstStyle/>
          <a:p>
            <a:r>
              <a:rPr lang="ru-RU" sz="1800" dirty="0"/>
              <a:t>Русская народная игрушка интересна своей многозначностью и лаконичностью, символичностью изображения, декоративностью, чувством материала и его природных свойств, традиционностью технологических приемов. Чаще всего народные игрушки изображают людей, животных, птиц.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Русские </a:t>
            </a:r>
            <a:r>
              <a:rPr lang="ru-RU" sz="1800" b="1" dirty="0"/>
              <a:t>традиционные игрушки выполняются в основном из глины, дерева, соломы, бересты и ткани</a:t>
            </a:r>
            <a:r>
              <a:rPr lang="ru-RU" sz="1800" b="1" dirty="0" smtClean="0"/>
              <a:t>.</a:t>
            </a:r>
            <a:br>
              <a:rPr lang="ru-RU" sz="1800" b="1" dirty="0" smtClean="0"/>
            </a:br>
            <a:r>
              <a:rPr lang="ru-RU" sz="1800" b="1" dirty="0" smtClean="0"/>
              <a:t> </a:t>
            </a:r>
            <a:r>
              <a:rPr lang="ru-RU" sz="1800" dirty="0"/>
              <a:t>Традиционные народные игрушки различаются по типу, материалу и способу изготовления.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80928"/>
            <a:ext cx="8280920" cy="38884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Русская народная игрушка\Картинки\ed3f36b7c830b7b3342bacba4b4cb8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10399"/>
            <a:ext cx="3257625" cy="435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Русская народная игрушка\Картинки\aed8130546690d6331bfc06b43a327588ace3d2205efe930d6c9b3d20fdad5d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762088"/>
            <a:ext cx="4097057" cy="410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Русская народная игрушка\Картинки\DvfqD2qWwAAnDE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49858"/>
            <a:ext cx="3739094" cy="204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512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Обрядовые</a:t>
            </a:r>
          </a:p>
        </p:txBody>
      </p:sp>
      <p:pic>
        <p:nvPicPr>
          <p:cNvPr id="26627" name="Picture 3" descr="C:\Users\user\Desktop\Русская народная игрушка\Картинки\Тряпичные\68e84da8418f1efc0422cd3d2ddb4842ef7bh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5077" y="-171400"/>
            <a:ext cx="7665910" cy="536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C:\Users\user\Desktop\Русская народная игрушка\Картинки\Тряпичные\db0b60349a3b11cef5a5b15d1033044803392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188640"/>
            <a:ext cx="460375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784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C:\Users\user\Desktop\Русская народная игрушка\Картинки\Тряпичные\8776281a2a8f341a18dced946114cebb4a2ds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8640"/>
            <a:ext cx="6231547" cy="426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user\Desktop\Русская народная игрушка\Картинки\muzej-igrushki-Sergiev-Posad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082" y="2915105"/>
            <a:ext cx="5934879" cy="394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634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C:\Users\user\Desktop\Русская народная игрушка\Картинки\s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63766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482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Глиняные игрушки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user\Desktop\Русская народная игрушка\Картинки\Новая папка\2449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15044"/>
            <a:ext cx="7776864" cy="516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386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Русская народная игрушка\Картинки\Новая папка\2449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04" y="548680"/>
            <a:ext cx="843746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550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Русская народная игрушка\Картинки\aa536df0efd980243dfcd08eee52f3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618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15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7" name="Picture 3" descr="C:\Users\user\Desktop\Русская народная игрушка\Картинки\698c882e6a7975b32940e2b0804d84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018179" cy="701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534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Русская народная игрушка\Картинки\dX2YuLRnZnuoMzMLIEYpbm3xHwe9w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8" y="-243408"/>
            <a:ext cx="6048498" cy="401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Русская народная игрушка\Картинки\ae49aa9789ce099437366037943a29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764704"/>
            <a:ext cx="4235450" cy="51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Русская народная игрушка\Картинки\6(19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90319"/>
            <a:ext cx="494339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647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Деревянная игрушка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Русская народная игрушка\Картинки\90132151_large_IMG_4335_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71600"/>
            <a:ext cx="5904656" cy="530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176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77</Words>
  <Application>Microsoft Office PowerPoint</Application>
  <PresentationFormat>Экран (4:3)</PresentationFormat>
  <Paragraphs>77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Методы и техники изготовления русской народной игрушки</vt:lpstr>
      <vt:lpstr>Русская народная игрушка является важным этническим элементом и памятником традиционной культуры русского народа. В ней соединяются средства декоративно-прикладного и изобразительного искусства. Игрушка - это также традиционный элемент воспитания детей. Дети познают мир и социализируются в обществе через игру.  </vt:lpstr>
      <vt:lpstr>Русская народная игрушка интересна своей многозначностью и лаконичностью, символичностью изображения, декоративностью, чувством материала и его природных свойств, традиционностью технологических приемов. Чаще всего народные игрушки изображают людей, животных, птиц.  Русские традиционные игрушки выполняются в основном из глины, дерева, соломы, бересты и ткани.  Традиционные народные игрушки различаются по типу, материалу и способу изготовления. </vt:lpstr>
      <vt:lpstr>Глиняные игрушки </vt:lpstr>
      <vt:lpstr>Презентация PowerPoint</vt:lpstr>
      <vt:lpstr>Презентация PowerPoint</vt:lpstr>
      <vt:lpstr>Презентация PowerPoint</vt:lpstr>
      <vt:lpstr>Презентация PowerPoint</vt:lpstr>
      <vt:lpstr>Деревянная игрушка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Берестяная игрушка</vt:lpstr>
      <vt:lpstr>Презентация PowerPoint</vt:lpstr>
      <vt:lpstr>Тряпичная кукла</vt:lpstr>
      <vt:lpstr>Куклы-скрутка и «на выхвалку»</vt:lpstr>
      <vt:lpstr>Презентация PowerPoint</vt:lpstr>
      <vt:lpstr>Обереги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 техники изготовления русской народной игрушки</dc:title>
  <dc:creator>user</dc:creator>
  <cp:lastModifiedBy>user</cp:lastModifiedBy>
  <cp:revision>14</cp:revision>
  <dcterms:created xsi:type="dcterms:W3CDTF">2020-02-24T13:08:43Z</dcterms:created>
  <dcterms:modified xsi:type="dcterms:W3CDTF">2020-02-25T06:59:58Z</dcterms:modified>
</cp:coreProperties>
</file>