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3" r:id="rId12"/>
    <p:sldId id="268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80" d="100"/>
          <a:sy n="80" d="100"/>
        </p:scale>
        <p:origin x="-66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27AA0B9-6E8D-45C3-8170-FF3133C4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9D3BA-D41F-4902-86A5-6148175D283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357188"/>
            <a:ext cx="5643562" cy="221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Таганрог – родина А.П. Чехова, и моя!!!</a:t>
            </a:r>
          </a:p>
        </p:txBody>
      </p:sp>
      <p:pic>
        <p:nvPicPr>
          <p:cNvPr id="3076" name="Рисунок 3" descr="z_b3922060.jpg"/>
          <p:cNvPicPr>
            <a:picLocks noChangeAspect="1"/>
          </p:cNvPicPr>
          <p:nvPr/>
        </p:nvPicPr>
        <p:blipFill>
          <a:blip r:embed="rId3" cstate="print"/>
          <a:srcRect l="18420" r="28947"/>
          <a:stretch>
            <a:fillRect/>
          </a:stretch>
        </p:blipFill>
        <p:spPr bwMode="auto">
          <a:xfrm>
            <a:off x="6000750" y="285750"/>
            <a:ext cx="2857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 descr="persimg42606_4.jpg"/>
          <p:cNvPicPr>
            <a:picLocks noChangeAspect="1"/>
          </p:cNvPicPr>
          <p:nvPr/>
        </p:nvPicPr>
        <p:blipFill>
          <a:blip r:embed="rId4" cstate="print"/>
          <a:srcRect l="6477" t="11275" r="2837" b="16177"/>
          <a:stretch>
            <a:fillRect/>
          </a:stretch>
        </p:blipFill>
        <p:spPr bwMode="auto">
          <a:xfrm>
            <a:off x="285750" y="3143250"/>
            <a:ext cx="55959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3429000" cy="30718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Драматический театр им. А. П. Чехова — один из старейших на юге России.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3286125"/>
            <a:ext cx="3786188" cy="3429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Сегодня театр творит, бережно сохраняя и продолжая традиции русского реалистического искусства. Таганрогский орден «Знак Почёта» драматический театр им. А. П. Чехова не на словах, а на деле доказал, что он достоин имени своего великого земляка.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Рисунок 3" descr="bristol_22_17_12.jpg"/>
          <p:cNvPicPr>
            <a:picLocks noChangeAspect="1"/>
          </p:cNvPicPr>
          <p:nvPr/>
        </p:nvPicPr>
        <p:blipFill>
          <a:blip r:embed="rId2" cstate="print"/>
          <a:srcRect t="12842" b="15607"/>
          <a:stretch>
            <a:fillRect/>
          </a:stretch>
        </p:blipFill>
        <p:spPr bwMode="auto">
          <a:xfrm>
            <a:off x="3714750" y="214313"/>
            <a:ext cx="5214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1280584543_screensho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357563"/>
            <a:ext cx="48577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428875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357188"/>
            <a:ext cx="4214812" cy="27860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Центральная городская публичная библиотека им. А. П. Чехова — старейшая библиотека юга России. Открыта 23 мая  1876 года.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714750"/>
            <a:ext cx="4143375" cy="27860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Среди первых её читателей — гимназист Антон Чехов.  Писатель присылал библиотеке посылки с книгами на иностранных языках.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2" name="Рисунок 3" descr="Novyy-korpus-bibliote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bcbc21d07fe386cd25c0740d5166a8d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643313"/>
            <a:ext cx="451961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714625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285728"/>
            <a:ext cx="3571900" cy="6357982"/>
          </a:xfrm>
        </p:spPr>
        <p:txBody>
          <a:bodyPr/>
          <a:lstStyle/>
          <a:p>
            <a:pPr algn="l"/>
            <a:r>
              <a:rPr lang="ru-RU" sz="2800" b="1" dirty="0" smtClean="0"/>
              <a:t>Хочется мне верить – не напрасно</a:t>
            </a:r>
            <a:br>
              <a:rPr lang="ru-RU" sz="2800" b="1" dirty="0" smtClean="0"/>
            </a:br>
            <a:r>
              <a:rPr lang="ru-RU" sz="2800" b="1" dirty="0" smtClean="0"/>
              <a:t>Жил когда – то честно, не спеша</a:t>
            </a:r>
            <a:br>
              <a:rPr lang="ru-RU" sz="2800" b="1" dirty="0" smtClean="0"/>
            </a:br>
            <a:r>
              <a:rPr lang="ru-RU" sz="2800" b="1" dirty="0" smtClean="0"/>
              <a:t>Человек , в котором все прекрасно</a:t>
            </a:r>
            <a:br>
              <a:rPr lang="ru-RU" sz="2800" b="1" dirty="0" smtClean="0"/>
            </a:br>
            <a:r>
              <a:rPr lang="ru-RU" sz="2800" b="1" dirty="0" smtClean="0"/>
              <a:t>И лицо и мысли и душа……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Н</a:t>
            </a:r>
            <a:r>
              <a:rPr lang="ru-RU" sz="2800" dirty="0" smtClean="0"/>
              <a:t>. </a:t>
            </a:r>
            <a:r>
              <a:rPr lang="ru-RU" sz="2800" dirty="0" err="1" smtClean="0"/>
              <a:t>Сапотницкая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1643074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hekhov_Kult_0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817774" cy="6176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Чехов родился 29 января 1860г в Таганроге на Полицейской улице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3" y="1643063"/>
            <a:ext cx="3643312" cy="46434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Таганроге он прожил почти половину своей недолгой жизни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Здесь вызревала и формировалась его человеческая сущность, его душа художника.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Рисунок 3" descr="muzej-chexova-taganrog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84388"/>
            <a:ext cx="49291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Sobaki1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857750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643938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Внутри дома кухня и три комнатки: гостиная, родительская спальня, детская.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500563"/>
            <a:ext cx="4786312" cy="21431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Музей представляет собой воссоздание быта семьи Чеховых во время их проживания.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Рисунок 4" descr="14.jpg"/>
          <p:cNvPicPr>
            <a:picLocks noChangeAspect="1"/>
          </p:cNvPicPr>
          <p:nvPr/>
        </p:nvPicPr>
        <p:blipFill>
          <a:blip r:embed="rId2" cstate="print"/>
          <a:srcRect b="4225"/>
          <a:stretch>
            <a:fillRect/>
          </a:stretch>
        </p:blipFill>
        <p:spPr bwMode="auto">
          <a:xfrm>
            <a:off x="4929188" y="1214438"/>
            <a:ext cx="40290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feed.photo55.jpg"/>
          <p:cNvPicPr>
            <a:picLocks noChangeAspect="1"/>
          </p:cNvPicPr>
          <p:nvPr/>
        </p:nvPicPr>
        <p:blipFill>
          <a:blip r:embed="rId3" cstate="print"/>
          <a:srcRect l="6821" r="4503" b="4546"/>
          <a:stretch>
            <a:fillRect/>
          </a:stretch>
        </p:blipFill>
        <p:spPr bwMode="auto">
          <a:xfrm>
            <a:off x="357188" y="1214438"/>
            <a:ext cx="44291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5929313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9572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Вскоре было решено переехать и это был большой двухэтажный дом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143000"/>
            <a:ext cx="4286250" cy="55006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Открыв тяжёлую дверь сразу попадаешь в бакалейную лавку, а на втором этаже жила большая семья Чеховых.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Надпись: «Чай, кофе и другие колониальные товары»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Рисунок 3" descr="Lavka-Tchekhovyk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071563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Lavka-Tchekhovyжk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808413"/>
            <a:ext cx="40719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5715000"/>
            <a:ext cx="9286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28675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Гимназия №2 имени А.П. Чехова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4071938"/>
            <a:ext cx="5072063" cy="26431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Именно в гимназии впервые был замечен литературный талант будущего великого писателя.</a:t>
            </a:r>
          </a:p>
        </p:txBody>
      </p:sp>
      <p:pic>
        <p:nvPicPr>
          <p:cNvPr id="8196" name="Рисунок 4" descr="634_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719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taganrog-455212.jpg"/>
          <p:cNvPicPr>
            <a:picLocks noChangeAspect="1"/>
          </p:cNvPicPr>
          <p:nvPr/>
        </p:nvPicPr>
        <p:blipFill>
          <a:blip r:embed="rId3" cstate="print"/>
          <a:srcRect t="7985" b="21989"/>
          <a:stretch>
            <a:fillRect/>
          </a:stretch>
        </p:blipFill>
        <p:spPr bwMode="auto">
          <a:xfrm>
            <a:off x="214313" y="847725"/>
            <a:ext cx="66436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928688"/>
            <a:ext cx="10001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572000" cy="30003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Композиция создана по мотивам рассказа «Каштанка» и представляет собой эпизод  рассказа — цирковой номер «Египетская пирамида»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357563"/>
            <a:ext cx="4643437" cy="3286125"/>
          </a:xfrm>
        </p:spPr>
        <p:txBody>
          <a:bodyPr/>
          <a:lstStyle/>
          <a:p>
            <a:pPr algn="l" eaLnBrk="1" hangingPunct="1">
              <a:defRPr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кульптурная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композиция по мотивам знаменитого рассказа А. П. Чехова «Толстый и тонкий».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0" name="Рисунок 4" descr="kashtanka-i-ee-cirkovye-druzya.jpg"/>
          <p:cNvPicPr>
            <a:picLocks noChangeAspect="1"/>
          </p:cNvPicPr>
          <p:nvPr/>
        </p:nvPicPr>
        <p:blipFill>
          <a:blip r:embed="rId2" cstate="print"/>
          <a:srcRect l="11539" t="7684" r="13815" b="9323"/>
          <a:stretch>
            <a:fillRect/>
          </a:stretch>
        </p:blipFill>
        <p:spPr bwMode="auto">
          <a:xfrm>
            <a:off x="4929188" y="214313"/>
            <a:ext cx="37147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tolstyy-i-tonkiy.jpg"/>
          <p:cNvPicPr>
            <a:picLocks noChangeAspect="1"/>
          </p:cNvPicPr>
          <p:nvPr/>
        </p:nvPicPr>
        <p:blipFill>
          <a:blip r:embed="rId3" cstate="print"/>
          <a:srcRect l="16792" r="14230" b="10161"/>
          <a:stretch>
            <a:fillRect/>
          </a:stretch>
        </p:blipFill>
        <p:spPr bwMode="auto">
          <a:xfrm>
            <a:off x="4929188" y="3429000"/>
            <a:ext cx="3714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Sobaki1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000250"/>
            <a:ext cx="947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88" y="214313"/>
            <a:ext cx="5715000" cy="13573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Скульптурная композиция создана по мотивам рассказа А. П. Чехова «Роман с контрабасом».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38" y="5357813"/>
            <a:ext cx="6072187" cy="13573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Памятник одному из известнейших чеховских персонажей — «человеку в футляре».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4" name="Рисунок 3" descr="1024px-Romance_Double_Bass.jpg"/>
          <p:cNvPicPr>
            <a:picLocks noChangeAspect="1"/>
          </p:cNvPicPr>
          <p:nvPr/>
        </p:nvPicPr>
        <p:blipFill>
          <a:blip r:embed="rId2" cstate="print"/>
          <a:srcRect l="20184" r="20941"/>
          <a:stretch>
            <a:fillRect/>
          </a:stretch>
        </p:blipFill>
        <p:spPr bwMode="auto">
          <a:xfrm>
            <a:off x="357188" y="285750"/>
            <a:ext cx="2500312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feed.phot99o.jpg"/>
          <p:cNvPicPr>
            <a:picLocks noChangeAspect="1"/>
          </p:cNvPicPr>
          <p:nvPr/>
        </p:nvPicPr>
        <p:blipFill>
          <a:blip r:embed="rId3" cstate="print"/>
          <a:srcRect l="10625" t="20941" r="12500" b="1852"/>
          <a:stretch>
            <a:fillRect/>
          </a:stretch>
        </p:blipFill>
        <p:spPr bwMode="auto">
          <a:xfrm>
            <a:off x="357188" y="3214688"/>
            <a:ext cx="25066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25_big.jpg"/>
          <p:cNvPicPr>
            <a:picLocks noChangeAspect="1"/>
          </p:cNvPicPr>
          <p:nvPr/>
        </p:nvPicPr>
        <p:blipFill>
          <a:blip r:embed="rId4" cstate="print"/>
          <a:srcRect l="19592" t="11009" r="24081" b="19791"/>
          <a:stretch>
            <a:fillRect/>
          </a:stretch>
        </p:blipFill>
        <p:spPr bwMode="auto">
          <a:xfrm>
            <a:off x="3071813" y="1785938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375" y="2357438"/>
            <a:ext cx="25003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Памятник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А. П. Чехову «Вишнёвый сад»</a:t>
            </a:r>
          </a:p>
        </p:txBody>
      </p:sp>
      <p:pic>
        <p:nvPicPr>
          <p:cNvPr id="10248" name="Рисунок 7" descr="Sobaki1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4159250"/>
            <a:ext cx="8572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85728"/>
            <a:ext cx="3929090" cy="3357586"/>
          </a:xfrm>
        </p:spPr>
        <p:txBody>
          <a:bodyPr/>
          <a:lstStyle/>
          <a:p>
            <a:pPr algn="l"/>
            <a:r>
              <a:rPr lang="ru-RU" sz="2800" b="1" dirty="0" smtClean="0"/>
              <a:t>Имя Чехова носят также улица, на которой он родился, и сквер на территории которого расположен памятник А.П.Чехову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42"/>
            <a:ext cx="257176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amyatnik chehovu.jpg"/>
          <p:cNvPicPr>
            <a:picLocks noChangeAspect="1"/>
          </p:cNvPicPr>
          <p:nvPr/>
        </p:nvPicPr>
        <p:blipFill>
          <a:blip r:embed="rId2" cstate="print"/>
          <a:srcRect l="9099" t="6841" r="7870"/>
          <a:stretch>
            <a:fillRect/>
          </a:stretch>
        </p:blipFill>
        <p:spPr>
          <a:xfrm>
            <a:off x="214282" y="285728"/>
            <a:ext cx="4500594" cy="3357983"/>
          </a:xfrm>
          <a:prstGeom prst="rect">
            <a:avLst/>
          </a:prstGeom>
        </p:spPr>
      </p:pic>
      <p:pic>
        <p:nvPicPr>
          <p:cNvPr id="5" name="Рисунок 4" descr="413789362f3d.jpg"/>
          <p:cNvPicPr>
            <a:picLocks noChangeAspect="1"/>
          </p:cNvPicPr>
          <p:nvPr/>
        </p:nvPicPr>
        <p:blipFill>
          <a:blip r:embed="rId3" cstate="print"/>
          <a:srcRect t="26643" b="10937"/>
          <a:stretch>
            <a:fillRect/>
          </a:stretch>
        </p:blipFill>
        <p:spPr>
          <a:xfrm>
            <a:off x="3214678" y="3857628"/>
            <a:ext cx="5643602" cy="2714644"/>
          </a:xfrm>
          <a:prstGeom prst="rect">
            <a:avLst/>
          </a:prstGeom>
        </p:spPr>
      </p:pic>
      <p:pic>
        <p:nvPicPr>
          <p:cNvPr id="6" name="Рисунок 5" descr="karta_taganroga_1_avtovokzal_na_pl__vosstaniya_2_prigorodnaya_avtostanciya_na_ul__chehova_3_zhd_vokzal_taganrog_1_na_ul_moskatova_8_4_pl_aviatorov_1__ros_bilet_ru(1).jpg"/>
          <p:cNvPicPr>
            <a:picLocks noChangeAspect="1"/>
          </p:cNvPicPr>
          <p:nvPr/>
        </p:nvPicPr>
        <p:blipFill>
          <a:blip r:embed="rId4" cstate="print"/>
          <a:srcRect r="14615"/>
          <a:stretch>
            <a:fillRect/>
          </a:stretch>
        </p:blipFill>
        <p:spPr>
          <a:xfrm>
            <a:off x="214282" y="3857628"/>
            <a:ext cx="2933531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d41ca77e3dd.jpg"/>
          <p:cNvPicPr>
            <a:picLocks noChangeAspect="1"/>
          </p:cNvPicPr>
          <p:nvPr/>
        </p:nvPicPr>
        <p:blipFill>
          <a:blip r:embed="rId2" cstate="print"/>
          <a:srcRect r="1639"/>
          <a:stretch>
            <a:fillRect/>
          </a:stretch>
        </p:blipFill>
        <p:spPr>
          <a:xfrm>
            <a:off x="142844" y="285728"/>
            <a:ext cx="4286280" cy="3048002"/>
          </a:xfrm>
          <a:prstGeom prst="rect">
            <a:avLst/>
          </a:prstGeom>
        </p:spPr>
      </p:pic>
      <p:pic>
        <p:nvPicPr>
          <p:cNvPr id="6" name="Рисунок 5" descr="taganrog_00.jpg"/>
          <p:cNvPicPr>
            <a:picLocks noChangeAspect="1"/>
          </p:cNvPicPr>
          <p:nvPr/>
        </p:nvPicPr>
        <p:blipFill>
          <a:blip r:embed="rId3" cstate="print"/>
          <a:srcRect l="3077"/>
          <a:stretch>
            <a:fillRect/>
          </a:stretch>
        </p:blipFill>
        <p:spPr>
          <a:xfrm>
            <a:off x="4500562" y="3500438"/>
            <a:ext cx="4500594" cy="3143272"/>
          </a:xfrm>
          <a:prstGeom prst="rect">
            <a:avLst/>
          </a:prstGeom>
        </p:spPr>
      </p:pic>
      <p:pic>
        <p:nvPicPr>
          <p:cNvPr id="7" name="Рисунок 6" descr="sites_default_files_user_20123_photos_taganrog_0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28"/>
            <a:ext cx="4500562" cy="3059313"/>
          </a:xfrm>
          <a:prstGeom prst="rect">
            <a:avLst/>
          </a:prstGeom>
        </p:spPr>
      </p:pic>
      <p:pic>
        <p:nvPicPr>
          <p:cNvPr id="8" name="Рисунок 7" descr="sites_default_files_user_20123_photos_taganrog_0057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500438"/>
            <a:ext cx="4256598" cy="321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Снежинк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331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оформления 'Снежинки'</vt:lpstr>
      <vt:lpstr> </vt:lpstr>
      <vt:lpstr>Чехов родился 29 января 1860г в Таганроге на Полицейской улице</vt:lpstr>
      <vt:lpstr>Внутри дома кухня и три комнатки: гостиная, родительская спальня, детская.</vt:lpstr>
      <vt:lpstr>Вскоре было решено переехать и это был большой двухэтажный дом</vt:lpstr>
      <vt:lpstr>Гимназия №2 имени А.П. Чехова</vt:lpstr>
      <vt:lpstr>Композиция создана по мотивам рассказа «Каштанка» и представляет собой эпизод  рассказа — цирковой номер «Египетская пирамида»</vt:lpstr>
      <vt:lpstr>Скульптурная композиция создана по мотивам рассказа А. П. Чехова «Роман с контрабасом».</vt:lpstr>
      <vt:lpstr>Имя Чехова носят также улица, на которой он родился, и сквер на территории которого расположен памятник А.П.Чехову</vt:lpstr>
      <vt:lpstr>Слайд 9</vt:lpstr>
      <vt:lpstr>Драматический театр им. А. П. Чехова — один из старейших на юге России.</vt:lpstr>
      <vt:lpstr>Центральная городская публичная библиотека им. А. П. Чехова — старейшая библиотека юга России. Открыта 23 мая  1876 года. </vt:lpstr>
      <vt:lpstr>Хочется мне верить – не напрасно Жил когда – то честно, не спеша Человек , в котором все прекрасно И лицо и мысли и душа……          Н. Сапотницкая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Admin</dc:creator>
  <cp:keywords/>
  <dc:description/>
  <cp:lastModifiedBy>1</cp:lastModifiedBy>
  <cp:revision>69</cp:revision>
  <dcterms:created xsi:type="dcterms:W3CDTF">2015-01-14T13:15:20Z</dcterms:created>
  <dcterms:modified xsi:type="dcterms:W3CDTF">2016-02-07T15:51:12Z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